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84" r:id="rId7"/>
    <p:sldId id="278" r:id="rId8"/>
    <p:sldId id="279" r:id="rId9"/>
    <p:sldId id="283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B0D"/>
    <a:srgbClr val="F5989D"/>
    <a:srgbClr val="DE1E5A"/>
    <a:srgbClr val="5C9335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60"/>
      </p:cViewPr>
      <p:guideLst>
        <p:guide orient="horz" pos="2160"/>
        <p:guide pos="2903"/>
        <p:guide pos="340"/>
        <p:guide orient="horz" pos="3974"/>
        <p:guide pos="5465"/>
        <p:guide orient="horz" pos="346"/>
        <p:guide pos="499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eyfs-white-rose-maths-supporting-resources/summer-eyfs-white-rose-maths-supporting-resources/count-on-and-back-summer-eyfs-white-rose-maths-supporting-resources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23146" y="550375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0BA208A8-9BA0-4921-B44F-083C632AA32D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F267F38-015E-425C-BAAF-6B15B5DA37ED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6B7CD3F-2070-4966-BE86-03487A141560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time/early-years-time-gam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time/early-years-time-gam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slide" Target="slide7.xml"/><Relationship Id="rId10" Type="http://schemas.openxmlformats.org/officeDocument/2006/relationships/hyperlink" Target="https://www.twinkl.co.uk/resources/early-years-shape-spaces-and-measures/early-years-time/early-years-time-games" TargetMode="External"/><Relationship Id="rId4" Type="http://schemas.openxmlformats.org/officeDocument/2006/relationships/slide" Target="slide5.xml"/><Relationship Id="rId9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0BE4C021-0D01-43BC-BB44-12756FC6A5DB}"/>
              </a:ext>
            </a:extLst>
          </p:cNvPr>
          <p:cNvSpPr/>
          <p:nvPr/>
        </p:nvSpPr>
        <p:spPr>
          <a:xfrm>
            <a:off x="3917092" y="5585254"/>
            <a:ext cx="1037967" cy="50757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10C304-0D03-4CD5-B115-40BEE46D2B8E}"/>
              </a:ext>
            </a:extLst>
          </p:cNvPr>
          <p:cNvSpPr/>
          <p:nvPr/>
        </p:nvSpPr>
        <p:spPr>
          <a:xfrm>
            <a:off x="8489092" y="6246940"/>
            <a:ext cx="543695" cy="50757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24E4E8EE-FFBE-4067-8E3C-F5FF97F1AF76}"/>
              </a:ext>
            </a:extLst>
          </p:cNvPr>
          <p:cNvSpPr/>
          <p:nvPr/>
        </p:nvSpPr>
        <p:spPr>
          <a:xfrm>
            <a:off x="4053017" y="3052118"/>
            <a:ext cx="1025610" cy="72904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06186661-B5B7-4E0A-83E7-ABB6C2602C57}"/>
              </a:ext>
            </a:extLst>
          </p:cNvPr>
          <p:cNvSpPr/>
          <p:nvPr/>
        </p:nvSpPr>
        <p:spPr>
          <a:xfrm>
            <a:off x="8388350" y="6128951"/>
            <a:ext cx="755650" cy="72904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FCE6FDB5-9DBC-421F-90BC-30B3B62A9540}"/>
              </a:ext>
            </a:extLst>
          </p:cNvPr>
          <p:cNvSpPr/>
          <p:nvPr/>
        </p:nvSpPr>
        <p:spPr>
          <a:xfrm>
            <a:off x="596348" y="3538330"/>
            <a:ext cx="2080592" cy="1099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2B8FAC09-FE06-4F20-BFED-D42DCC7DB8E7}"/>
              </a:ext>
            </a:extLst>
          </p:cNvPr>
          <p:cNvSpPr/>
          <p:nvPr/>
        </p:nvSpPr>
        <p:spPr>
          <a:xfrm>
            <a:off x="6480314" y="3455504"/>
            <a:ext cx="1179442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FCFBA789-AC52-4A1E-971C-CF51A12536F8}"/>
              </a:ext>
            </a:extLst>
          </p:cNvPr>
          <p:cNvSpPr/>
          <p:nvPr/>
        </p:nvSpPr>
        <p:spPr>
          <a:xfrm>
            <a:off x="2895600" y="4943061"/>
            <a:ext cx="3187148" cy="107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C146AEC1-9BD4-4C3B-A14E-11723A1FD076}"/>
              </a:ext>
            </a:extLst>
          </p:cNvPr>
          <p:cNvSpPr/>
          <p:nvPr/>
        </p:nvSpPr>
        <p:spPr>
          <a:xfrm>
            <a:off x="5592946" y="1709530"/>
            <a:ext cx="847610" cy="174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47060A09-B4D7-47BC-960D-7F538B0A0FA9}"/>
              </a:ext>
            </a:extLst>
          </p:cNvPr>
          <p:cNvSpPr/>
          <p:nvPr/>
        </p:nvSpPr>
        <p:spPr>
          <a:xfrm>
            <a:off x="4174434" y="4114799"/>
            <a:ext cx="1179443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678B7E6F-AE90-4106-9D65-E9FAC42ADD2A}"/>
              </a:ext>
            </a:extLst>
          </p:cNvPr>
          <p:cNvSpPr/>
          <p:nvPr/>
        </p:nvSpPr>
        <p:spPr>
          <a:xfrm>
            <a:off x="755650" y="4774094"/>
            <a:ext cx="2080592" cy="150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228845CC-D4BF-4290-8019-27647BA0BBDC}"/>
              </a:ext>
            </a:extLst>
          </p:cNvPr>
          <p:cNvSpPr/>
          <p:nvPr/>
        </p:nvSpPr>
        <p:spPr>
          <a:xfrm>
            <a:off x="6420676" y="4181060"/>
            <a:ext cx="2080592" cy="174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6406161D-FC37-451E-80EF-4C2F807DA0BB}"/>
              </a:ext>
            </a:extLst>
          </p:cNvPr>
          <p:cNvSpPr/>
          <p:nvPr/>
        </p:nvSpPr>
        <p:spPr>
          <a:xfrm>
            <a:off x="3417671" y="2262668"/>
            <a:ext cx="1154329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DC840F73-6481-49FE-B893-F92AF968849C}"/>
              </a:ext>
            </a:extLst>
          </p:cNvPr>
          <p:cNvSpPr/>
          <p:nvPr/>
        </p:nvSpPr>
        <p:spPr>
          <a:xfrm>
            <a:off x="5042285" y="2411896"/>
            <a:ext cx="57716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A28F917C-9627-45A2-9195-7C0C4C0AC597}"/>
              </a:ext>
            </a:extLst>
          </p:cNvPr>
          <p:cNvSpPr/>
          <p:nvPr/>
        </p:nvSpPr>
        <p:spPr>
          <a:xfrm>
            <a:off x="539496" y="2135256"/>
            <a:ext cx="1857229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AD439C4F-8C92-4C7E-8441-E4A2B8455D8B}"/>
              </a:ext>
            </a:extLst>
          </p:cNvPr>
          <p:cNvSpPr/>
          <p:nvPr/>
        </p:nvSpPr>
        <p:spPr>
          <a:xfrm>
            <a:off x="2934134" y="2696818"/>
            <a:ext cx="47028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5BD9C894-723C-48B7-BD7A-EC1AD8C928C6}"/>
              </a:ext>
            </a:extLst>
          </p:cNvPr>
          <p:cNvSpPr/>
          <p:nvPr/>
        </p:nvSpPr>
        <p:spPr>
          <a:xfrm>
            <a:off x="4582009" y="2637045"/>
            <a:ext cx="47028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" action="ppaction://noaction"/>
            <a:extLst>
              <a:ext uri="{FF2B5EF4-FFF2-40B4-BE49-F238E27FC236}">
                <a16:creationId xmlns:a16="http://schemas.microsoft.com/office/drawing/2014/main" id="{D87C67A0-A266-4640-A768-B0DB85BAE7F3}"/>
              </a:ext>
            </a:extLst>
          </p:cNvPr>
          <p:cNvSpPr/>
          <p:nvPr/>
        </p:nvSpPr>
        <p:spPr>
          <a:xfrm>
            <a:off x="887896" y="765175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6A0E6110-A480-486F-A306-93A641E75EB8}"/>
              </a:ext>
            </a:extLst>
          </p:cNvPr>
          <p:cNvSpPr/>
          <p:nvPr/>
        </p:nvSpPr>
        <p:spPr>
          <a:xfrm>
            <a:off x="2313843" y="701971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" action="ppaction://noaction"/>
            <a:extLst>
              <a:ext uri="{FF2B5EF4-FFF2-40B4-BE49-F238E27FC236}">
                <a16:creationId xmlns:a16="http://schemas.microsoft.com/office/drawing/2014/main" id="{B02FF43E-91F8-4413-8193-7996D08FF424}"/>
              </a:ext>
            </a:extLst>
          </p:cNvPr>
          <p:cNvSpPr/>
          <p:nvPr/>
        </p:nvSpPr>
        <p:spPr>
          <a:xfrm>
            <a:off x="2939454" y="1018484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6C58CA86-AD7F-4942-9AA7-4FAFDA254C99}"/>
              </a:ext>
            </a:extLst>
          </p:cNvPr>
          <p:cNvSpPr/>
          <p:nvPr/>
        </p:nvSpPr>
        <p:spPr>
          <a:xfrm>
            <a:off x="4615247" y="834493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7" action="ppaction://hlinksldjump"/>
            <a:extLst>
              <a:ext uri="{FF2B5EF4-FFF2-40B4-BE49-F238E27FC236}">
                <a16:creationId xmlns:a16="http://schemas.microsoft.com/office/drawing/2014/main" id="{7C3D945E-3212-41FE-A01B-46A2A86987A2}"/>
              </a:ext>
            </a:extLst>
          </p:cNvPr>
          <p:cNvSpPr/>
          <p:nvPr/>
        </p:nvSpPr>
        <p:spPr>
          <a:xfrm>
            <a:off x="3417671" y="642241"/>
            <a:ext cx="756763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CA1D0E-D313-4D45-8544-E1C95BFA33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96" y="581193"/>
            <a:ext cx="8061352" cy="5705368"/>
          </a:xfrm>
          <a:prstGeom prst="roundRect">
            <a:avLst>
              <a:gd name="adj" fmla="val 3003"/>
            </a:avLst>
          </a:prstGeom>
        </p:spPr>
      </p:pic>
      <p:sp>
        <p:nvSpPr>
          <p:cNvPr id="39" name="Rectangle 38">
            <a:hlinkClick r:id="rId10"/>
            <a:extLst>
              <a:ext uri="{FF2B5EF4-FFF2-40B4-BE49-F238E27FC236}">
                <a16:creationId xmlns:a16="http://schemas.microsoft.com/office/drawing/2014/main" id="{91DC4E82-7D67-42F3-9D64-2695E4508FD4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505BA3F3-72E6-4140-A0D0-224900D12B72}"/>
              </a:ext>
            </a:extLst>
          </p:cNvPr>
          <p:cNvSpPr/>
          <p:nvPr/>
        </p:nvSpPr>
        <p:spPr>
          <a:xfrm>
            <a:off x="2465963" y="4745617"/>
            <a:ext cx="1549170" cy="114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id="{A2DB56D4-E8F7-41B7-B318-82CEBF4D18DA}"/>
              </a:ext>
            </a:extLst>
          </p:cNvPr>
          <p:cNvSpPr/>
          <p:nvPr/>
        </p:nvSpPr>
        <p:spPr>
          <a:xfrm>
            <a:off x="2781436" y="4035792"/>
            <a:ext cx="575358" cy="114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D212189B-09AF-45CE-BE92-B53789E355CD}"/>
              </a:ext>
            </a:extLst>
          </p:cNvPr>
          <p:cNvSpPr/>
          <p:nvPr/>
        </p:nvSpPr>
        <p:spPr>
          <a:xfrm>
            <a:off x="2032000" y="4339771"/>
            <a:ext cx="575358" cy="1753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5" action="ppaction://hlinksldjump"/>
            <a:extLst>
              <a:ext uri="{FF2B5EF4-FFF2-40B4-BE49-F238E27FC236}">
                <a16:creationId xmlns:a16="http://schemas.microsoft.com/office/drawing/2014/main" id="{AA10149C-631C-4561-B999-CB939F65ABDF}"/>
              </a:ext>
            </a:extLst>
          </p:cNvPr>
          <p:cNvSpPr/>
          <p:nvPr/>
        </p:nvSpPr>
        <p:spPr>
          <a:xfrm>
            <a:off x="2523834" y="3760282"/>
            <a:ext cx="1748060" cy="925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425A835B-D68C-49BA-BF65-9C75D1412033}"/>
              </a:ext>
            </a:extLst>
          </p:cNvPr>
          <p:cNvSpPr/>
          <p:nvPr/>
        </p:nvSpPr>
        <p:spPr>
          <a:xfrm>
            <a:off x="3903041" y="4727968"/>
            <a:ext cx="286170" cy="448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hlinkClick r:id="rId3" action="ppaction://hlinksldjump"/>
            <a:extLst>
              <a:ext uri="{FF2B5EF4-FFF2-40B4-BE49-F238E27FC236}">
                <a16:creationId xmlns:a16="http://schemas.microsoft.com/office/drawing/2014/main" id="{233588B8-4F3E-4713-ADEF-BDEBA1A14DB8}"/>
              </a:ext>
            </a:extLst>
          </p:cNvPr>
          <p:cNvSpPr/>
          <p:nvPr/>
        </p:nvSpPr>
        <p:spPr>
          <a:xfrm>
            <a:off x="1843566" y="619853"/>
            <a:ext cx="1610651" cy="1388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hlinkClick r:id="rId4" action="ppaction://hlinksldjump"/>
            <a:extLst>
              <a:ext uri="{FF2B5EF4-FFF2-40B4-BE49-F238E27FC236}">
                <a16:creationId xmlns:a16="http://schemas.microsoft.com/office/drawing/2014/main" id="{2E228354-9ECE-4813-928D-89C9E791AFD2}"/>
              </a:ext>
            </a:extLst>
          </p:cNvPr>
          <p:cNvSpPr/>
          <p:nvPr/>
        </p:nvSpPr>
        <p:spPr>
          <a:xfrm>
            <a:off x="7321773" y="5478186"/>
            <a:ext cx="675965" cy="605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Click r:id="rId11" action="ppaction://hlinksldjump"/>
            <a:extLst>
              <a:ext uri="{FF2B5EF4-FFF2-40B4-BE49-F238E27FC236}">
                <a16:creationId xmlns:a16="http://schemas.microsoft.com/office/drawing/2014/main" id="{D78A015D-FEC1-43CF-BB5D-16232A3425B5}"/>
              </a:ext>
            </a:extLst>
          </p:cNvPr>
          <p:cNvSpPr/>
          <p:nvPr/>
        </p:nvSpPr>
        <p:spPr>
          <a:xfrm>
            <a:off x="7157491" y="701972"/>
            <a:ext cx="1350176" cy="2727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6" action="ppaction://hlinksldjump"/>
            <a:extLst>
              <a:ext uri="{FF2B5EF4-FFF2-40B4-BE49-F238E27FC236}">
                <a16:creationId xmlns:a16="http://schemas.microsoft.com/office/drawing/2014/main" id="{23841D04-5BFA-4BC1-A196-4FD60C32A41F}"/>
              </a:ext>
            </a:extLst>
          </p:cNvPr>
          <p:cNvSpPr/>
          <p:nvPr/>
        </p:nvSpPr>
        <p:spPr>
          <a:xfrm>
            <a:off x="5149470" y="779551"/>
            <a:ext cx="756762" cy="60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33" name="Rectangle 32">
            <a:hlinkClick r:id="rId4"/>
            <a:extLst>
              <a:ext uri="{FF2B5EF4-FFF2-40B4-BE49-F238E27FC236}">
                <a16:creationId xmlns:a16="http://schemas.microsoft.com/office/drawing/2014/main" id="{99026A5E-CB5A-40E1-9A79-E8B809FB45FE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21482E-C9DD-4E44-AB92-F602432BB8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822171"/>
            <a:ext cx="2374537" cy="52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DA23603E-343A-46D8-B2B2-7AD9DE793EAE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7D625-B2C3-4097-9684-ED7E99A30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68" y="1130808"/>
            <a:ext cx="5312664" cy="45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40507CA2-878A-443B-B658-CD5B46112CB5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2B185-851B-4AD5-9155-AAFA11F09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25" y="1335313"/>
            <a:ext cx="5320976" cy="44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40507CA2-878A-443B-B658-CD5B46112CB5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5F29F-58CD-48D4-B76C-6CA8C64433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3" t="3477" b="9116"/>
          <a:stretch/>
        </p:blipFill>
        <p:spPr>
          <a:xfrm>
            <a:off x="2782026" y="942294"/>
            <a:ext cx="3652973" cy="4973411"/>
          </a:xfrm>
          <a:prstGeom prst="roundRect">
            <a:avLst>
              <a:gd name="adj" fmla="val 3047"/>
            </a:avLst>
          </a:prstGeom>
        </p:spPr>
      </p:pic>
    </p:spTree>
    <p:extLst>
      <p:ext uri="{BB962C8B-B14F-4D97-AF65-F5344CB8AC3E}">
        <p14:creationId xmlns:p14="http://schemas.microsoft.com/office/powerpoint/2010/main" val="180706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C335B85B-A923-47B9-A1E6-71EDECC306EF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5BA21-3701-434C-883A-6937251B1E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9" y="1320872"/>
            <a:ext cx="5992862" cy="42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EF2C5FAB-05BF-4C85-80BA-77624B35D6C8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389C6-A0ED-4591-A2F6-DE79F6220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00" y="1487714"/>
            <a:ext cx="3885000" cy="38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3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19" name="Rectangle 18">
            <a:hlinkClick r:id="rId4"/>
            <a:extLst>
              <a:ext uri="{FF2B5EF4-FFF2-40B4-BE49-F238E27FC236}">
                <a16:creationId xmlns:a16="http://schemas.microsoft.com/office/drawing/2014/main" id="{063DBE79-4227-4888-ADD6-466311D94260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F04EA-E769-43B6-B7C9-FBF4CD5044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91" y="1193799"/>
            <a:ext cx="2378857" cy="44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35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alk About PowerPoint.pptx" id="{66602B08-4AA8-41BB-A127-39E5B3E77B2A}" vid="{92D2C35A-B42D-4094-A57E-6812F3358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About PowerPoint</Template>
  <TotalTime>432</TotalTime>
  <Words>35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Booker</dc:creator>
  <cp:lastModifiedBy>Administrator</cp:lastModifiedBy>
  <cp:revision>33</cp:revision>
  <dcterms:created xsi:type="dcterms:W3CDTF">2020-04-09T08:48:39Z</dcterms:created>
  <dcterms:modified xsi:type="dcterms:W3CDTF">2021-07-15T08:00:58Z</dcterms:modified>
</cp:coreProperties>
</file>