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8"/>
  </p:normalViewPr>
  <p:slideViewPr>
    <p:cSldViewPr snapToGrid="0" snapToObjects="1">
      <p:cViewPr varScale="1">
        <p:scale>
          <a:sx n="107" d="100"/>
          <a:sy n="107" d="100"/>
        </p:scale>
        <p:origin x="736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48967-9F65-C849-8BCA-2F8BE46EE5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B93E1E-0DA9-E24C-9D1C-BA3D070FA9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2472BE-9345-1642-A9A3-E7C8E2F1E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2E716-2C5F-7A49-BB38-FE6E99692569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7E6EDF-608C-2641-A5E4-3C781052B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F6A93F-49EF-C447-BFE1-307EA56F8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48838-648D-264A-BCF0-5A5C477D9E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282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56045-1BA6-444A-8B66-73B586AE4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1616E7-E15F-6C40-B71B-33A2CB952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4F4BCE-235E-4149-92BD-C54F752C5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2E716-2C5F-7A49-BB38-FE6E99692569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D6404-F82C-6D47-9042-FA2A31A49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364868-9A9E-5F48-ACF0-D48D7FE5B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48838-648D-264A-BCF0-5A5C477D9E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9307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9100BB-F522-6C46-9DAA-D24A0293AD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5354EE-8A9A-5E43-A7D1-858638F6D8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33255A-2FC4-8845-A0BF-498344557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2E716-2C5F-7A49-BB38-FE6E99692569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54CEAB-FB08-244E-B43C-E2CB70F2C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005FFE-A29E-144E-9BDE-0A4EFC0B0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48838-648D-264A-BCF0-5A5C477D9E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266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E6D08-643E-0244-AA41-F847452B7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7797A1-03CF-D942-96F7-D5480305E1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2A3EBD-A044-3340-BA29-3F21F1FFB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2E716-2C5F-7A49-BB38-FE6E99692569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F4C78B-3952-4D4A-A61A-C95D110E3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D25B2-778A-CC4B-AE2F-097512C9D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48838-648D-264A-BCF0-5A5C477D9E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429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33908-590B-E24D-8FCA-EC6547129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65E918-86B1-ED43-AE1A-6DD41C6AF9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3A7EB-F6F9-0C42-877B-BD8D5CDA7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2E716-2C5F-7A49-BB38-FE6E99692569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73061A-CCA1-6149-A0AD-AA2BD1D5F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67C91-94D9-2E4B-A62F-973A6F711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48838-648D-264A-BCF0-5A5C477D9E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6264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AC885-3BF7-CB44-AED2-A2DC98586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1A4B3-A3D5-E64D-9CB3-EC8CCDF41F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292025-C5CF-F148-8C21-5E1933D5CE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0AB0DC-C0A2-BA4C-9F17-DF88DB114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2E716-2C5F-7A49-BB38-FE6E99692569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2A821E-6E0D-4A4E-AC6A-C1E198511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D52417-178E-F348-A26D-37D1E75AF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48838-648D-264A-BCF0-5A5C477D9E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5072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8FB54-5074-0E48-817A-F341C7C32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3542F5-07D2-EB4D-80EC-287DA90C80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5F086D-8DFD-A84C-86B1-E62302FAF4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6FA12F-D9E8-DA4A-BD29-2A6E0DD8A9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7022C3-4C75-104B-8D27-7297A053C6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0B2DB2-1C7D-0341-A3E1-1CAB427B8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2E716-2C5F-7A49-BB38-FE6E99692569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9C357-C99A-5148-B3F5-7D0D52BE8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87DE70-A936-B24B-BC01-BF9690056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48838-648D-264A-BCF0-5A5C477D9E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726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B8F6B-F01D-D042-A6C5-29C9D32EE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384CCA-00E0-3547-9C30-05D85E446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2E716-2C5F-7A49-BB38-FE6E99692569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79D35B-3516-D948-A8F6-1A3ADB416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F82364-1A19-014B-A152-7CB0CF882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48838-648D-264A-BCF0-5A5C477D9E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1225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8E18CD-41CC-CC41-9667-4E4FE7918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2E716-2C5F-7A49-BB38-FE6E99692569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625F34-F34D-8041-912C-8EA36AE5F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EE5829-BB23-3448-9C71-7ADCBE1B6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48838-648D-264A-BCF0-5A5C477D9E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468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6F559-F96E-1648-AB22-3AE07C991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015D8E-BC5E-7748-B74A-C78CAC61F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336126-C1A8-4247-B508-8B1F5451B7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D553BF-5A30-274F-AD76-F9D5AD00B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2E716-2C5F-7A49-BB38-FE6E99692569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4C57F9-5539-CC41-A221-EB02EF89F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F7C956-187E-4747-8072-F44CF36E2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48838-648D-264A-BCF0-5A5C477D9E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9144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47EC7-E07E-914C-8074-A3FCC6E3F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F6245F-D0C4-F048-8362-A884669EAE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9CAA1E-A595-744D-B2EB-A633906681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89743D-E771-D544-A561-4BE409B0E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2E716-2C5F-7A49-BB38-FE6E99692569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0F77CC-B8F2-534C-80A4-80848D020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B4D556-D601-D64E-A5BF-FB2CC56A3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48838-648D-264A-BCF0-5A5C477D9E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9512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FD87D0-9C8C-A54C-9A50-7971109AD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AF6E2A-8AFF-524E-8252-488EC00134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9EE930-8D08-FF4D-9AFE-48BF75ECA9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2E716-2C5F-7A49-BB38-FE6E99692569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187CE-6B35-654C-A597-038D978CDC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B4509A-17A5-F441-A605-02C8EAF35E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48838-648D-264A-BCF0-5A5C477D9E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2275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53AFB-DD63-4243-9AA7-F7D49DDBC7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Comic Sans MS" panose="030F0902030302020204" pitchFamily="66" charset="0"/>
              </a:rPr>
              <a:t>Enquiry Launch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345731-7275-9043-9BB3-F0CAE90B19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>
                <a:latin typeface="Comic Sans MS" panose="030F0902030302020204" pitchFamily="66" charset="0"/>
              </a:rPr>
              <a:t>Tuesday 23</a:t>
            </a:r>
            <a:r>
              <a:rPr lang="en-GB" baseline="30000" dirty="0">
                <a:latin typeface="Comic Sans MS" panose="030F0902030302020204" pitchFamily="66" charset="0"/>
              </a:rPr>
              <a:t>rd</a:t>
            </a:r>
            <a:r>
              <a:rPr lang="en-GB" dirty="0">
                <a:latin typeface="Comic Sans MS" panose="030F0902030302020204" pitchFamily="66" charset="0"/>
              </a:rPr>
              <a:t> February 2021</a:t>
            </a:r>
          </a:p>
        </p:txBody>
      </p:sp>
    </p:spTree>
    <p:extLst>
      <p:ext uri="{BB962C8B-B14F-4D97-AF65-F5344CB8AC3E}">
        <p14:creationId xmlns:p14="http://schemas.microsoft.com/office/powerpoint/2010/main" val="3584872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F25C57B-4B4C-E94C-86C7-7403EC7526CB}"/>
              </a:ext>
            </a:extLst>
          </p:cNvPr>
          <p:cNvSpPr/>
          <p:nvPr/>
        </p:nvSpPr>
        <p:spPr>
          <a:xfrm>
            <a:off x="3824557" y="2136338"/>
            <a:ext cx="4542885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1" cap="none" spc="0" dirty="0">
                <a:ln w="12700">
                  <a:solidFill>
                    <a:srgbClr val="92D050"/>
                  </a:solidFill>
                  <a:prstDash val="solid"/>
                </a:ln>
                <a:solidFill>
                  <a:schemeClr val="accent6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Can you always see things grow?</a:t>
            </a:r>
          </a:p>
        </p:txBody>
      </p:sp>
      <p:pic>
        <p:nvPicPr>
          <p:cNvPr id="1026" name="Picture 2" descr="Image result for growing">
            <a:extLst>
              <a:ext uri="{FF2B5EF4-FFF2-40B4-BE49-F238E27FC236}">
                <a16:creationId xmlns:a16="http://schemas.microsoft.com/office/drawing/2014/main" id="{044BD585-E693-5744-8BDA-61B6E4FA8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185737"/>
            <a:ext cx="4365626" cy="178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growing">
            <a:extLst>
              <a:ext uri="{FF2B5EF4-FFF2-40B4-BE49-F238E27FC236}">
                <a16:creationId xmlns:a16="http://schemas.microsoft.com/office/drawing/2014/main" id="{46AC1ACA-FF96-CD43-98E5-8A26E614FA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11" b="7222"/>
          <a:stretch/>
        </p:blipFill>
        <p:spPr bwMode="auto">
          <a:xfrm>
            <a:off x="8020050" y="2709711"/>
            <a:ext cx="3938587" cy="1669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growing person">
            <a:extLst>
              <a:ext uri="{FF2B5EF4-FFF2-40B4-BE49-F238E27FC236}">
                <a16:creationId xmlns:a16="http://schemas.microsoft.com/office/drawing/2014/main" id="{09A97F45-14F5-8D40-A6B7-A36A614F52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50" b="19792"/>
          <a:stretch/>
        </p:blipFill>
        <p:spPr bwMode="auto">
          <a:xfrm>
            <a:off x="7696199" y="185737"/>
            <a:ext cx="4262438" cy="229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growing mindset">
            <a:extLst>
              <a:ext uri="{FF2B5EF4-FFF2-40B4-BE49-F238E27FC236}">
                <a16:creationId xmlns:a16="http://schemas.microsoft.com/office/drawing/2014/main" id="{48D3E006-2630-C94D-9A69-7E4E5F9F1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32" y="4853028"/>
            <a:ext cx="4366161" cy="1819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growing thoughts">
            <a:extLst>
              <a:ext uri="{FF2B5EF4-FFF2-40B4-BE49-F238E27FC236}">
                <a16:creationId xmlns:a16="http://schemas.microsoft.com/office/drawing/2014/main" id="{CCAA8EC0-3826-614B-BDCF-88D62A79C4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14"/>
          <a:stretch/>
        </p:blipFill>
        <p:spPr bwMode="auto">
          <a:xfrm>
            <a:off x="5017602" y="4700587"/>
            <a:ext cx="2547938" cy="215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growing ideas">
            <a:extLst>
              <a:ext uri="{FF2B5EF4-FFF2-40B4-BE49-F238E27FC236}">
                <a16:creationId xmlns:a16="http://schemas.microsoft.com/office/drawing/2014/main" id="{419E657D-0E69-6E44-9DF3-87B8D53D4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" y="2333645"/>
            <a:ext cx="3836289" cy="215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seasons">
            <a:extLst>
              <a:ext uri="{FF2B5EF4-FFF2-40B4-BE49-F238E27FC236}">
                <a16:creationId xmlns:a16="http://schemas.microsoft.com/office/drawing/2014/main" id="{36477768-8B84-2F41-924F-8FF5A6C49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49" y="4624196"/>
            <a:ext cx="3938588" cy="2048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mage result for what grows">
            <a:extLst>
              <a:ext uri="{FF2B5EF4-FFF2-40B4-BE49-F238E27FC236}">
                <a16:creationId xmlns:a16="http://schemas.microsoft.com/office/drawing/2014/main" id="{2B38DF43-72F6-0947-B301-E80A90795F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87"/>
          <a:stretch/>
        </p:blipFill>
        <p:spPr bwMode="auto">
          <a:xfrm>
            <a:off x="4843462" y="185736"/>
            <a:ext cx="2597150" cy="206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965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35E12-3545-D84D-A9FE-9AB4BA5AD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GB" dirty="0">
                <a:latin typeface="Comic Sans MS" panose="030F0902030302020204" pitchFamily="66" charset="0"/>
              </a:rPr>
              <a:t>Task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E3BAE-2063-504C-BB60-AA93D9039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505" y="1253331"/>
            <a:ext cx="11519064" cy="1620498"/>
          </a:xfrm>
        </p:spPr>
        <p:txBody>
          <a:bodyPr/>
          <a:lstStyle/>
          <a:p>
            <a:r>
              <a:rPr lang="en-GB" dirty="0">
                <a:latin typeface="Comic Sans MS" panose="030F0902030302020204" pitchFamily="66" charset="0"/>
              </a:rPr>
              <a:t>Create a mind map of questions that you would like to discover during our enquiry. </a:t>
            </a:r>
          </a:p>
          <a:p>
            <a:r>
              <a:rPr lang="en-GB" dirty="0">
                <a:latin typeface="Comic Sans MS" panose="030F0902030302020204" pitchFamily="66" charset="0"/>
              </a:rPr>
              <a:t>You might want to find out…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A6B635-7E86-E941-A6E9-83D6C231258B}"/>
              </a:ext>
            </a:extLst>
          </p:cNvPr>
          <p:cNvSpPr txBox="1"/>
          <p:nvPr/>
        </p:nvSpPr>
        <p:spPr>
          <a:xfrm>
            <a:off x="736270" y="3099460"/>
            <a:ext cx="256507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anose="030F0902030302020204" pitchFamily="66" charset="0"/>
              </a:rPr>
              <a:t>How do plants grow?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D6590C-0533-674D-BC97-CDE232FB31AC}"/>
              </a:ext>
            </a:extLst>
          </p:cNvPr>
          <p:cNvSpPr txBox="1"/>
          <p:nvPr/>
        </p:nvSpPr>
        <p:spPr>
          <a:xfrm>
            <a:off x="2576945" y="4127160"/>
            <a:ext cx="2565070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anose="030F0902030302020204" pitchFamily="66" charset="0"/>
              </a:rPr>
              <a:t>What do plants need to grow and mature?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C15F72-1FBA-BF4B-B801-4A444DA06B23}"/>
              </a:ext>
            </a:extLst>
          </p:cNvPr>
          <p:cNvSpPr txBox="1"/>
          <p:nvPr/>
        </p:nvSpPr>
        <p:spPr>
          <a:xfrm>
            <a:off x="4813465" y="3099460"/>
            <a:ext cx="2565070" cy="646331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anose="030F0902030302020204" pitchFamily="66" charset="0"/>
              </a:rPr>
              <a:t>How have communities grown overtime?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208598-75C9-534C-A446-8868DB56B8A6}"/>
              </a:ext>
            </a:extLst>
          </p:cNvPr>
          <p:cNvSpPr txBox="1"/>
          <p:nvPr/>
        </p:nvSpPr>
        <p:spPr>
          <a:xfrm>
            <a:off x="8890660" y="3055253"/>
            <a:ext cx="2565070" cy="646331"/>
          </a:xfrm>
          <a:prstGeom prst="rect">
            <a:avLst/>
          </a:prstGeom>
          <a:solidFill>
            <a:srgbClr val="00B0F0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anose="030F0902030302020204" pitchFamily="66" charset="0"/>
              </a:rPr>
              <a:t>What is a growth mindset?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5568CD-30B7-4A48-9318-09FF34869E95}"/>
              </a:ext>
            </a:extLst>
          </p:cNvPr>
          <p:cNvSpPr txBox="1"/>
          <p:nvPr/>
        </p:nvSpPr>
        <p:spPr>
          <a:xfrm>
            <a:off x="6755080" y="4129437"/>
            <a:ext cx="2565070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anose="030F0902030302020204" pitchFamily="66" charset="0"/>
              </a:rPr>
              <a:t>How is food grown in the UK and abroad?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5A8969-3FF3-B942-8279-FAA692339CA3}"/>
              </a:ext>
            </a:extLst>
          </p:cNvPr>
          <p:cNvSpPr txBox="1"/>
          <p:nvPr/>
        </p:nvSpPr>
        <p:spPr>
          <a:xfrm>
            <a:off x="736270" y="5565157"/>
            <a:ext cx="2565070" cy="369332"/>
          </a:xfrm>
          <a:prstGeom prst="rect">
            <a:avLst/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anose="030F0902030302020204" pitchFamily="66" charset="0"/>
              </a:rPr>
              <a:t>Can you grow ideas?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D7AE70-7CCD-984F-AF97-F0DC19035AC4}"/>
              </a:ext>
            </a:extLst>
          </p:cNvPr>
          <p:cNvSpPr txBox="1"/>
          <p:nvPr/>
        </p:nvSpPr>
        <p:spPr>
          <a:xfrm>
            <a:off x="4813465" y="5569711"/>
            <a:ext cx="2565070" cy="923330"/>
          </a:xfrm>
          <a:prstGeom prst="rect">
            <a:avLst/>
          </a:prstGeom>
          <a:solidFill>
            <a:srgbClr val="FF40FF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anose="030F0902030302020204" pitchFamily="66" charset="0"/>
              </a:rPr>
              <a:t>How do humans change as we grow older?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4AC631-9B76-FC46-8820-C4CE9715DF9B}"/>
              </a:ext>
            </a:extLst>
          </p:cNvPr>
          <p:cNvSpPr txBox="1"/>
          <p:nvPr/>
        </p:nvSpPr>
        <p:spPr>
          <a:xfrm>
            <a:off x="8890660" y="5560002"/>
            <a:ext cx="2565070" cy="923330"/>
          </a:xfrm>
          <a:prstGeom prst="rect">
            <a:avLst/>
          </a:prstGeom>
          <a:solidFill>
            <a:srgbClr val="92D050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anose="030F0902030302020204" pitchFamily="66" charset="0"/>
              </a:rPr>
              <a:t>Are there things that are constantly growing?</a:t>
            </a:r>
          </a:p>
        </p:txBody>
      </p:sp>
    </p:spTree>
    <p:extLst>
      <p:ext uri="{BB962C8B-B14F-4D97-AF65-F5344CB8AC3E}">
        <p14:creationId xmlns:p14="http://schemas.microsoft.com/office/powerpoint/2010/main" val="1124977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95</Words>
  <Application>Microsoft Macintosh PowerPoint</Application>
  <PresentationFormat>Widescreen</PresentationFormat>
  <Paragraphs>14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Comic Sans MS</vt:lpstr>
      <vt:lpstr>Office Theme</vt:lpstr>
      <vt:lpstr>Enquiry Launch</vt:lpstr>
      <vt:lpstr>PowerPoint Presentation</vt:lpstr>
      <vt:lpstr>Task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Enquiry Launch</dc:title>
  <dc:creator>Gibbings Alice</dc:creator>
  <cp:lastModifiedBy>Gibbings Alice</cp:lastModifiedBy>
  <cp:revision>5</cp:revision>
  <dcterms:created xsi:type="dcterms:W3CDTF">2021-02-18T14:53:08Z</dcterms:created>
  <dcterms:modified xsi:type="dcterms:W3CDTF">2021-02-18T15:46:53Z</dcterms:modified>
</cp:coreProperties>
</file>