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2" r:id="rId3"/>
    <p:sldId id="267" r:id="rId4"/>
    <p:sldId id="270" r:id="rId5"/>
    <p:sldId id="257" r:id="rId6"/>
    <p:sldId id="258" r:id="rId7"/>
    <p:sldId id="259" r:id="rId8"/>
    <p:sldId id="268" r:id="rId9"/>
    <p:sldId id="265" r:id="rId10"/>
    <p:sldId id="260" r:id="rId11"/>
    <p:sldId id="264" r:id="rId12"/>
    <p:sldId id="269" r:id="rId13"/>
    <p:sldId id="261" r:id="rId14"/>
    <p:sldId id="271" r:id="rId15"/>
    <p:sldId id="273" r:id="rId16"/>
    <p:sldId id="274" r:id="rId17"/>
    <p:sldId id="276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365" autoAdjust="0"/>
    <p:restoredTop sz="94660"/>
  </p:normalViewPr>
  <p:slideViewPr>
    <p:cSldViewPr snapToGrid="0">
      <p:cViewPr varScale="1">
        <p:scale>
          <a:sx n="54" d="100"/>
          <a:sy n="54" d="100"/>
        </p:scale>
        <p:origin x="76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F0E4F-D4C7-4E0B-A468-D0743CB0A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DE03C8-1B22-45C3-831C-DB86BCE4B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6AB73-E344-4240-9D31-365ABD535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CA0B-FABB-4CC6-B48D-84438E8EC2C3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E2C95-F08B-4375-98ED-C1314251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965C6-478A-446E-A348-5D9BFC57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4F35-C5FA-4FF9-A0CB-ABBF9AD95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05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34FA0-8BC1-4707-835E-33964E97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07907-D509-492F-92D0-F56220FC1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50856-4F1D-42F7-823B-9F12C555F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CA0B-FABB-4CC6-B48D-84438E8EC2C3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BEB41-3536-4300-A8CD-854B9292F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3C2AB-5BDD-4B70-95A1-47F8E69C6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4F35-C5FA-4FF9-A0CB-ABBF9AD95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80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E125E-BEDC-450A-9EA2-7D0A16A057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EEC9E-A1AE-4A84-8B1C-47CFBAB82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FB976-DA72-4B65-88BF-DAD3E005A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CA0B-FABB-4CC6-B48D-84438E8EC2C3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F4194-DD67-4D20-A667-85D5AAF42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F5B5F-C01C-4CC2-9549-5FF83CF8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4F35-C5FA-4FF9-A0CB-ABBF9AD95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2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B6AF8-9569-4FBE-BDC0-6B0078F56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1466A-E169-4D48-A65C-C11B0EB19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9FA31-A2F0-421C-9349-F59D1A0E0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CA0B-FABB-4CC6-B48D-84438E8EC2C3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1D4A9-6C04-4880-85A8-EB1590DFF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AC927-7B80-4416-B866-66CB7837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4F35-C5FA-4FF9-A0CB-ABBF9AD95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01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C77C7-F142-4D48-96AA-93A1DAA72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B240A-C4FB-4F84-AC65-ECDC600EB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9F023-44A5-4C3A-94EF-D03E9561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CA0B-FABB-4CC6-B48D-84438E8EC2C3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2D421-CD9F-4D3D-A553-04D047A09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C10A5-A0E6-4F0F-8BF2-B62D2867A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4F35-C5FA-4FF9-A0CB-ABBF9AD95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67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3CFCF-2F5D-4265-8166-5CEA6FBC1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4A8BE-AD58-4CD3-9C59-635D69151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C8772-4C47-494F-8626-AB022337B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3EDA1-4E43-409C-8C54-6334597F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CA0B-FABB-4CC6-B48D-84438E8EC2C3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6BEC3-3477-491F-95E2-8E9F14E8E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F4BF5-F983-4603-B9D9-82AC51C8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4F35-C5FA-4FF9-A0CB-ABBF9AD95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07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9675A-C0E3-4DA0-9C21-B955B4DF3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35A09-35F2-475A-A276-52059C186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70582-3486-47E4-802F-50BDE951A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15857-FD4A-437C-A1F0-E63614D6E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F52E53-C890-477E-BB27-DA2DC6224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80023B-133A-42FF-BCDF-2115F6B26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CA0B-FABB-4CC6-B48D-84438E8EC2C3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5CE123-C331-4C60-896F-ECA36954F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B0E557-FAF4-4B01-8B37-66B56CCA8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4F35-C5FA-4FF9-A0CB-ABBF9AD95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71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E598A-DBA4-45DA-8308-65F5A459C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88928E-B384-4573-B7FB-D0B44A791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CA0B-FABB-4CC6-B48D-84438E8EC2C3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43733B-FCD6-4065-8F77-AFEB359C9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C8758-C5AC-447D-9AEE-A7DBAAC54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4F35-C5FA-4FF9-A0CB-ABBF9AD95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4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C6A277-AD0B-41B3-9845-5B102FAE8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CA0B-FABB-4CC6-B48D-84438E8EC2C3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F26B1-C528-410A-A598-4D3BBAB1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E5E44-1042-425C-A93E-01C900A9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4F35-C5FA-4FF9-A0CB-ABBF9AD95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99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0C6E-F374-48B2-909B-659C2721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3FCEB-0E32-48E1-AAC4-D45BBFE5F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C78E5-95DF-4338-8440-717A2A9BD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0DCE1-4D26-4177-905A-21890EB7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CA0B-FABB-4CC6-B48D-84438E8EC2C3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809B9-F088-4B40-BB77-C70CF6455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9928F-7554-4E66-AB85-18165816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4F35-C5FA-4FF9-A0CB-ABBF9AD95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41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6B430-F62A-4958-9AFC-F82C88134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038CF3-25E6-47BA-9610-FAD4164D8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CDA09-8BE1-4AFA-9CA6-99F81FB3C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587EE-EC8E-4BCC-BAE5-38F86368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CA0B-FABB-4CC6-B48D-84438E8EC2C3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0AFB0-C0FC-4E8B-BB29-93BB14BD6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B47BC-664C-4ED1-BC05-2D84CD59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4F35-C5FA-4FF9-A0CB-ABBF9AD95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56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91352B-74BF-486D-BF03-EF355E482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E6C94-BC35-41FF-93AF-5A2B9B92A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F401A-6ECF-4A5F-899D-5669A8F45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1CA0B-FABB-4CC6-B48D-84438E8EC2C3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D6E0A-BE36-4078-B4C8-6144B1C45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4D294-CC3E-4226-9ED3-9C80D1E4D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54F35-C5FA-4FF9-A0CB-ABBF9AD954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71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10" Type="http://schemas.openxmlformats.org/officeDocument/2006/relationships/image" Target="../media/image89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eg"/><Relationship Id="rId11" Type="http://schemas.openxmlformats.org/officeDocument/2006/relationships/image" Target="../media/image99.jpeg"/><Relationship Id="rId5" Type="http://schemas.openxmlformats.org/officeDocument/2006/relationships/image" Target="../media/image93.jpeg"/><Relationship Id="rId10" Type="http://schemas.openxmlformats.org/officeDocument/2006/relationships/image" Target="../media/image98.jpeg"/><Relationship Id="rId4" Type="http://schemas.openxmlformats.org/officeDocument/2006/relationships/image" Target="../media/image92.jpeg"/><Relationship Id="rId9" Type="http://schemas.openxmlformats.org/officeDocument/2006/relationships/image" Target="../media/image9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png"/><Relationship Id="rId9" Type="http://schemas.openxmlformats.org/officeDocument/2006/relationships/image" Target="../media/image10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7" Type="http://schemas.openxmlformats.org/officeDocument/2006/relationships/image" Target="../media/image113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/><Relationship Id="rId3" Type="http://schemas.openxmlformats.org/officeDocument/2006/relationships/image" Target="../media/image115.jpeg"/><Relationship Id="rId7" Type="http://schemas.openxmlformats.org/officeDocument/2006/relationships/image" Target="../media/image119.jpeg"/><Relationship Id="rId12" Type="http://schemas.openxmlformats.org/officeDocument/2006/relationships/image" Target="../media/image124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jpeg"/><Relationship Id="rId11" Type="http://schemas.openxmlformats.org/officeDocument/2006/relationships/image" Target="../media/image123.jpeg"/><Relationship Id="rId5" Type="http://schemas.openxmlformats.org/officeDocument/2006/relationships/image" Target="../media/image117.jpeg"/><Relationship Id="rId10" Type="http://schemas.openxmlformats.org/officeDocument/2006/relationships/image" Target="../media/image122.jpeg"/><Relationship Id="rId4" Type="http://schemas.openxmlformats.org/officeDocument/2006/relationships/image" Target="../media/image116.jpeg"/><Relationship Id="rId9" Type="http://schemas.openxmlformats.org/officeDocument/2006/relationships/image" Target="../media/image1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eg"/><Relationship Id="rId3" Type="http://schemas.openxmlformats.org/officeDocument/2006/relationships/image" Target="../media/image126.jpeg"/><Relationship Id="rId7" Type="http://schemas.openxmlformats.org/officeDocument/2006/relationships/image" Target="../media/image130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jpeg"/><Relationship Id="rId11" Type="http://schemas.openxmlformats.org/officeDocument/2006/relationships/image" Target="../media/image134.jpeg"/><Relationship Id="rId5" Type="http://schemas.openxmlformats.org/officeDocument/2006/relationships/image" Target="../media/image128.jpeg"/><Relationship Id="rId10" Type="http://schemas.openxmlformats.org/officeDocument/2006/relationships/image" Target="../media/image133.jpeg"/><Relationship Id="rId4" Type="http://schemas.openxmlformats.org/officeDocument/2006/relationships/image" Target="../media/image127.jpeg"/><Relationship Id="rId9" Type="http://schemas.openxmlformats.org/officeDocument/2006/relationships/image" Target="../media/image1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B68569-45A7-487D-BF3C-5D367A073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794" y="3331065"/>
            <a:ext cx="10526919" cy="31225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481475-CF39-4B77-9BEE-D340ED38ED0A}"/>
              </a:ext>
            </a:extLst>
          </p:cNvPr>
          <p:cNvSpPr/>
          <p:nvPr/>
        </p:nvSpPr>
        <p:spPr>
          <a:xfrm rot="20825195">
            <a:off x="-32207" y="1202701"/>
            <a:ext cx="9130833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000" b="1" cap="none" spc="0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Landaviddy’s</a:t>
            </a:r>
            <a:endParaRPr lang="en-US" sz="13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C38DC7-1729-40B4-BE3D-692DB494E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6774" y="529936"/>
            <a:ext cx="2219325" cy="2057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32EB58-1FFD-4274-8ED5-630F627E23B0}"/>
              </a:ext>
            </a:extLst>
          </p:cNvPr>
          <p:cNvSpPr/>
          <p:nvPr/>
        </p:nvSpPr>
        <p:spPr>
          <a:xfrm>
            <a:off x="9516774" y="529936"/>
            <a:ext cx="2219325" cy="2057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22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BCCD4D-9FAD-4D45-9068-58C5F1B8F4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776" y="3437574"/>
            <a:ext cx="5232968" cy="29945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D19970-0742-44A6-ACCF-1BFACC1922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72349" y="4100846"/>
            <a:ext cx="2891207" cy="20008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02BBE1-46AD-46AF-BC01-0C601D9DE4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1404">
            <a:off x="583059" y="4297175"/>
            <a:ext cx="1553189" cy="2429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DF32ED-3D13-4558-B44C-C630F53744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69045">
            <a:off x="2574673" y="4256381"/>
            <a:ext cx="1632458" cy="21766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2113C4-D13D-416B-A9DD-DF50E00965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436707">
            <a:off x="749404" y="26976"/>
            <a:ext cx="1899049" cy="25320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98C9B3-6E2F-4245-93F5-E440AB864A89}"/>
              </a:ext>
            </a:extLst>
          </p:cNvPr>
          <p:cNvSpPr/>
          <p:nvPr/>
        </p:nvSpPr>
        <p:spPr>
          <a:xfrm>
            <a:off x="3190711" y="2298538"/>
            <a:ext cx="543503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MATHS </a:t>
            </a:r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Fractions</a:t>
            </a:r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BDF5F429-1156-4700-889C-2B48EAC3F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74" y="2633646"/>
            <a:ext cx="2310170" cy="172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665504-3992-41F2-97C5-AD26B64EEF5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417" y="321545"/>
            <a:ext cx="4064598" cy="2176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1F6632-E670-4024-9F2B-FD6E8641DAC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7526" y="360171"/>
            <a:ext cx="1754700" cy="27020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1C4713-16C9-4406-9429-E7374AAAD04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65677" y="-296641"/>
            <a:ext cx="2410024" cy="321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46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8CDEDE-E949-4275-9941-897CD1BB8016}"/>
              </a:ext>
            </a:extLst>
          </p:cNvPr>
          <p:cNvSpPr/>
          <p:nvPr/>
        </p:nvSpPr>
        <p:spPr>
          <a:xfrm rot="20422851">
            <a:off x="2566385" y="613416"/>
            <a:ext cx="5113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Telling the time…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8151B7-7DFA-405D-B30F-C97B3C22E5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23" y="127221"/>
            <a:ext cx="2500498" cy="2726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8265F8-8481-44F9-A730-5B3598F087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197" y="450238"/>
            <a:ext cx="3604874" cy="4806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FDCA93-CA2E-4912-A9DC-3BDE00E92F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679" y="1790921"/>
            <a:ext cx="3719309" cy="49487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6D17E5-90D6-4B75-A0FF-4C1F85B8CB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91" y="3004800"/>
            <a:ext cx="2757854" cy="3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22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702C2D-92BD-4611-8F08-526339939C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918" y="210079"/>
            <a:ext cx="5361765" cy="40213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90D6CB-B785-4EFE-9E6D-B345277771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17" y="2514600"/>
            <a:ext cx="3187700" cy="4250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EA0F06-60C9-486C-AC8C-FD1917D95F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5382">
            <a:off x="7217360" y="2589921"/>
            <a:ext cx="2845250" cy="2133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6A2467-8E02-41E8-9632-11B2937B68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930" y="4024045"/>
            <a:ext cx="2051051" cy="27347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3DEFBE7-3E09-4F59-9752-15A0165B5374}"/>
              </a:ext>
            </a:extLst>
          </p:cNvPr>
          <p:cNvSpPr/>
          <p:nvPr/>
        </p:nvSpPr>
        <p:spPr>
          <a:xfrm rot="933123">
            <a:off x="9693100" y="2033662"/>
            <a:ext cx="2159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Money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DDF62F-F922-4C19-9D78-01DBF9505ED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557" y="3628353"/>
            <a:ext cx="4030133" cy="302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F7D20B-9787-4C06-B27A-FA92DDD2549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4620" y="95943"/>
            <a:ext cx="2867262" cy="36438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0A5D50-A048-4C72-A4A8-039C29553952}"/>
              </a:ext>
            </a:extLst>
          </p:cNvPr>
          <p:cNvSpPr/>
          <p:nvPr/>
        </p:nvSpPr>
        <p:spPr>
          <a:xfrm rot="20179733">
            <a:off x="1803027" y="2767981"/>
            <a:ext cx="4314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Keeping Shop!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53DF43FD-3C50-4B14-AF68-B3729C1B118E}"/>
              </a:ext>
            </a:extLst>
          </p:cNvPr>
          <p:cNvSpPr/>
          <p:nvPr/>
        </p:nvSpPr>
        <p:spPr>
          <a:xfrm>
            <a:off x="914400" y="2873829"/>
            <a:ext cx="1092530" cy="115021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id="{610B06A9-77A1-422A-80D5-E1701B65510A}"/>
              </a:ext>
            </a:extLst>
          </p:cNvPr>
          <p:cNvSpPr/>
          <p:nvPr/>
        </p:nvSpPr>
        <p:spPr>
          <a:xfrm>
            <a:off x="10773075" y="4112172"/>
            <a:ext cx="1030998" cy="98589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27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86625C7-7CFA-49BD-B8AC-2E0ADA6A26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752" y="3977499"/>
            <a:ext cx="2154841" cy="27670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06B437-CE8A-4CE2-96E8-22F92FF84E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644665" y="1113941"/>
            <a:ext cx="2268543" cy="30247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78ABE5-A0A0-465C-90DA-4B6DEED4FD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985" y="205983"/>
            <a:ext cx="2858726" cy="18770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D88288-859B-4942-946C-4FCCE5DA1359}"/>
              </a:ext>
            </a:extLst>
          </p:cNvPr>
          <p:cNvSpPr/>
          <p:nvPr/>
        </p:nvSpPr>
        <p:spPr>
          <a:xfrm>
            <a:off x="2944143" y="2967335"/>
            <a:ext cx="6303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SCIENCE experiments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5DCEA-4D8C-40EE-A7F4-7EC3188F02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064" y="4203777"/>
            <a:ext cx="3424617" cy="25054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00E728-2F06-48D4-957C-9A273ACCABE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198" y="2295381"/>
            <a:ext cx="1375234" cy="41042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1675CD-939E-4402-A71B-5796B799FCB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08263" y="4018634"/>
            <a:ext cx="3149478" cy="23621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FAEFE4-B456-45A5-993A-5BF7D1ECAD1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506" y="1719585"/>
            <a:ext cx="2574558" cy="1934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B5CF47-2D01-41D1-B1B9-86BD941B211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844" y="186455"/>
            <a:ext cx="3285093" cy="2468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F9CEFF-9652-4672-8801-A5FB77DD628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6702" y="169940"/>
            <a:ext cx="2119631" cy="1593035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9899F6BB-B23F-451F-8AF0-732D4228DDBC}"/>
              </a:ext>
            </a:extLst>
          </p:cNvPr>
          <p:cNvSpPr/>
          <p:nvPr/>
        </p:nvSpPr>
        <p:spPr>
          <a:xfrm>
            <a:off x="8033700" y="626028"/>
            <a:ext cx="728134" cy="364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8F54F2-F2F7-496A-8E87-A1BD4C5225DF}"/>
              </a:ext>
            </a:extLst>
          </p:cNvPr>
          <p:cNvSpPr/>
          <p:nvPr/>
        </p:nvSpPr>
        <p:spPr>
          <a:xfrm rot="20093599">
            <a:off x="7973059" y="756168"/>
            <a:ext cx="19341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Tsunami in a tub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CE6083-3F92-4C51-906E-DC0296E5E518}"/>
              </a:ext>
            </a:extLst>
          </p:cNvPr>
          <p:cNvSpPr/>
          <p:nvPr/>
        </p:nvSpPr>
        <p:spPr>
          <a:xfrm rot="20461367">
            <a:off x="661014" y="1519530"/>
            <a:ext cx="17539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Walking Water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ED1F2B-9D9F-4988-B535-C1C6B6443646}"/>
              </a:ext>
            </a:extLst>
          </p:cNvPr>
          <p:cNvSpPr/>
          <p:nvPr/>
        </p:nvSpPr>
        <p:spPr>
          <a:xfrm rot="787264">
            <a:off x="1717738" y="5524750"/>
            <a:ext cx="29127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What floats in s</a:t>
            </a:r>
            <a:r>
              <a:rPr lang="en-US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alt water?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04F074-8335-4342-86C3-C9693C679021}"/>
              </a:ext>
            </a:extLst>
          </p:cNvPr>
          <p:cNvSpPr/>
          <p:nvPr/>
        </p:nvSpPr>
        <p:spPr>
          <a:xfrm rot="19424575">
            <a:off x="7029942" y="5114784"/>
            <a:ext cx="2145138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Magic potions</a:t>
            </a:r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58EA9FD7-9289-4FF2-AFEF-FC67FF926EE8}"/>
              </a:ext>
            </a:extLst>
          </p:cNvPr>
          <p:cNvSpPr/>
          <p:nvPr/>
        </p:nvSpPr>
        <p:spPr>
          <a:xfrm>
            <a:off x="680701" y="3613538"/>
            <a:ext cx="1125801" cy="118047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365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C8703F-36B9-43FD-94B6-4B5DC32645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32" y="121462"/>
            <a:ext cx="6078163" cy="18319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12CD47-3973-4939-8BA3-1C46C83637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45533" y="499533"/>
            <a:ext cx="3048000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76D2FB-A9B6-4060-B4C9-EE4573402C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093" y="2751666"/>
            <a:ext cx="1059090" cy="14348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1C8FE8-AEB4-42F5-A4EC-E7783DFE06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7" y="4227156"/>
            <a:ext cx="3569758" cy="24284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80D5C0-D228-43E7-99F8-3CE46DEFA6B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0012">
            <a:off x="8997926" y="179632"/>
            <a:ext cx="2660650" cy="3547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7762F3-3A87-43C2-B679-A604EF117D9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176072" y="4034459"/>
            <a:ext cx="3091186" cy="2318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5A4BCF-C654-439D-9092-09DCD31D752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96" y="3529048"/>
            <a:ext cx="2344954" cy="31266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36EAAE-7398-438D-8C28-E2ACCD057C11}"/>
              </a:ext>
            </a:extLst>
          </p:cNvPr>
          <p:cNvSpPr/>
          <p:nvPr/>
        </p:nvSpPr>
        <p:spPr>
          <a:xfrm>
            <a:off x="5044014" y="190721"/>
            <a:ext cx="32807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What’s All The Fuss </a:t>
            </a:r>
          </a:p>
          <a:p>
            <a:pPr algn="ctr"/>
            <a:r>
              <a:rPr lang="en-US" sz="3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About Cornwall?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75FA15-7B29-4EBD-8536-85BB4F2F043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88" y="1340125"/>
            <a:ext cx="3741384" cy="19849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78BB5A-7FA4-4787-B602-01C736B5E06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84277" y="1814373"/>
            <a:ext cx="1822342" cy="21003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5B2279-5FA4-45F4-BBA9-49B91DAEA0A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847" y="3564466"/>
            <a:ext cx="2344955" cy="309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14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4B45FD-3F91-4415-8F04-7A92E337FD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6729">
            <a:off x="9719083" y="431800"/>
            <a:ext cx="2198124" cy="2930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A17737-81F1-4BF9-BB22-56DB198DD2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986" y="3845842"/>
            <a:ext cx="2097741" cy="27969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048FA8-0711-4B11-AFD6-16A7589959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73" y="2754115"/>
            <a:ext cx="2920467" cy="3891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B876B3-1DE0-498D-B93F-13433A4099E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310" y="190405"/>
            <a:ext cx="2560215" cy="3413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0AAD61-BEF4-464C-B1E6-BC2E2E623CE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42" y="166360"/>
            <a:ext cx="3308970" cy="24817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6FBECA-FC76-4E97-9D50-CA4172264C6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123" y="1459725"/>
            <a:ext cx="3096835" cy="23129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6D7ABF8-CEE4-48D4-B5DC-29901440E4F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383" y="4180302"/>
            <a:ext cx="3390968" cy="25432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1E0850-3415-4CA9-A649-58560C051245}"/>
              </a:ext>
            </a:extLst>
          </p:cNvPr>
          <p:cNvSpPr/>
          <p:nvPr/>
        </p:nvSpPr>
        <p:spPr>
          <a:xfrm>
            <a:off x="3539360" y="220290"/>
            <a:ext cx="3488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King Arthur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58BF32-036E-4CE8-9062-0418F498802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14727">
            <a:off x="7290949" y="3516803"/>
            <a:ext cx="2225501" cy="296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83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887B29-A2E2-4AFD-8869-2456DBC50C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629" y="499947"/>
            <a:ext cx="2763001" cy="29398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88FA26-192A-4CA9-976C-DBEF719B1B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502" y="933457"/>
            <a:ext cx="4166447" cy="31248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7C86E4-C72E-41CD-891C-471695919E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14028" y="3776428"/>
            <a:ext cx="2527832" cy="33634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D1FF62-38B5-44E7-826B-28C59FF163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217" y="3299012"/>
            <a:ext cx="2859534" cy="35589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7BE6CE-B514-482E-83BE-F2D176188770}"/>
              </a:ext>
            </a:extLst>
          </p:cNvPr>
          <p:cNvSpPr/>
          <p:nvPr/>
        </p:nvSpPr>
        <p:spPr>
          <a:xfrm>
            <a:off x="141763" y="38282"/>
            <a:ext cx="6904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Pobel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Veans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and Giants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B743F3-3666-43D7-84E4-D1489005C9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247" y="2729138"/>
            <a:ext cx="4139136" cy="41391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60862A-11FB-4112-90A8-EEA79FE613B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699" y="192930"/>
            <a:ext cx="2315538" cy="30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30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B8DC4DD-8C00-4F5C-9784-853C631EF6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170" y="3881531"/>
            <a:ext cx="2781666" cy="27816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958F98-26EC-46E7-B9CF-A09F082685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88971" y="2350392"/>
            <a:ext cx="1603383" cy="21378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7DF411-AC3D-465E-B12E-9E86A3430A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527" y="174047"/>
            <a:ext cx="2080517" cy="20805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822F4B-AA21-4C24-A65C-CE0BDBA1BD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314" y="194803"/>
            <a:ext cx="2757755" cy="2757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92D377-CCC2-43E8-A652-50F768C747F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7659" y="2029228"/>
            <a:ext cx="2092770" cy="923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F23D6B-865D-4DA8-B1FE-EABE980B233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6093">
            <a:off x="8929765" y="330705"/>
            <a:ext cx="2845366" cy="2711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18EBF9-D97C-4FCC-A740-1F52E68483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429011">
            <a:off x="626939" y="4161103"/>
            <a:ext cx="1937064" cy="25827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BA24C6-741A-43E5-AA2A-B16C412EB8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32" y="194803"/>
            <a:ext cx="1453112" cy="18544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38615B-943A-4336-946A-E30F003D4BB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039" y="3690286"/>
            <a:ext cx="2137845" cy="28504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0901B5-56BD-450C-BBE7-54923F35C6B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488645">
            <a:off x="4782452" y="3212234"/>
            <a:ext cx="1315133" cy="17535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C6775D-20A1-41DD-A81C-424342C3936A}"/>
              </a:ext>
            </a:extLst>
          </p:cNvPr>
          <p:cNvSpPr/>
          <p:nvPr/>
        </p:nvSpPr>
        <p:spPr>
          <a:xfrm>
            <a:off x="2459585" y="2542646"/>
            <a:ext cx="7104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FOOD GLORIOUS FOOD!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0869CF-04EE-4C26-AAC4-0BE4C537B7C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970" y="4046958"/>
            <a:ext cx="3515993" cy="263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23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DD65B4-ADAF-4186-BB0E-B10B74C2B0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80958">
            <a:off x="8249750" y="608872"/>
            <a:ext cx="3598718" cy="20904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A58B13-4884-446D-A0D5-B21B9FAB84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61" y="1357378"/>
            <a:ext cx="1622966" cy="21639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C576A3-9519-4B3B-BEBB-7C49B36217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871" y="163469"/>
            <a:ext cx="2317313" cy="2651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0AE8A7-8E88-4ED6-B577-EC31A7CA50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16" y="4140337"/>
            <a:ext cx="2724833" cy="23054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882A2E-DD64-4BC7-A382-906066DC71D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783" y="204466"/>
            <a:ext cx="3414181" cy="24425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044383-3C3D-4E17-83FA-26275234FC74}"/>
              </a:ext>
            </a:extLst>
          </p:cNvPr>
          <p:cNvSpPr/>
          <p:nvPr/>
        </p:nvSpPr>
        <p:spPr>
          <a:xfrm>
            <a:off x="-994393" y="2967335"/>
            <a:ext cx="1247426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And just look at what else you have been up to…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35EB79-4736-407C-82E5-E339A73824F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954319" y="3669750"/>
            <a:ext cx="1640810" cy="25819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8DA42B-D40E-49FA-90D6-E5DDF400AA6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378" y="3673950"/>
            <a:ext cx="2088573" cy="27847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3C74FD-70BD-43EC-BCBC-1CDAD630CEE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783" y="4033677"/>
            <a:ext cx="2032992" cy="27079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8BB90E-A91D-445B-A87E-DA5207C35E2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310" y="3739053"/>
            <a:ext cx="1348625" cy="13922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E98250-CB58-4E01-B421-69F2CBFE536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71" y="63180"/>
            <a:ext cx="1387562" cy="18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6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8FC111-9A8F-4724-BCA2-4C8996CC96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55" y="3776976"/>
            <a:ext cx="4096160" cy="29538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73B86A-6692-4C84-9B5F-05862DC04ED7}"/>
              </a:ext>
            </a:extLst>
          </p:cNvPr>
          <p:cNvSpPr/>
          <p:nvPr/>
        </p:nvSpPr>
        <p:spPr>
          <a:xfrm>
            <a:off x="5401580" y="127220"/>
            <a:ext cx="62550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Happy 100</a:t>
            </a:r>
            <a:r>
              <a:rPr lang="en-US" sz="5400" b="1" cap="none" spc="0" baseline="300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</a:t>
            </a:r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Birthday</a:t>
            </a:r>
          </a:p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Captain Tom!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408E17-002E-4CDC-9E08-E3D4E7C0A9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25" y="127220"/>
            <a:ext cx="2598218" cy="3176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3ECD8E-FC5E-4B08-9F22-39470B30F9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455" y="2186610"/>
            <a:ext cx="4561990" cy="45441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079621-11D3-4869-8F64-47E3175945B1}"/>
              </a:ext>
            </a:extLst>
          </p:cNvPr>
          <p:cNvSpPr/>
          <p:nvPr/>
        </p:nvSpPr>
        <p:spPr>
          <a:xfrm>
            <a:off x="7539455" y="2186610"/>
            <a:ext cx="4561990" cy="45441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8976BC-0D63-4CA3-8F2A-1279B79F26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674" y="1180258"/>
            <a:ext cx="3443127" cy="19007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EC185F-DC9C-4076-AAC5-41DB6D8AD18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35869">
            <a:off x="3878928" y="3653008"/>
            <a:ext cx="3715497" cy="238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F4D6864-1D46-4681-B241-301F139C3B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769" y="357798"/>
            <a:ext cx="3459860" cy="25822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22076E-5B69-4AB7-BD5C-B97A6546E3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6" y="224782"/>
            <a:ext cx="2926910" cy="2060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71A1D5-9361-4432-B2F6-F8E638E32D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71996" y="4009705"/>
            <a:ext cx="2138525" cy="3558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A06C5A-6CCB-4E88-A786-BD258F4385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716" y="4939148"/>
            <a:ext cx="2804085" cy="17657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56C9D8-EAC4-4249-B890-2BE11EDC2E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3452" y="1253067"/>
            <a:ext cx="2715342" cy="31665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37B321-1D50-42BA-A0EF-334D14F4EEA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760" y="4021666"/>
            <a:ext cx="3851132" cy="2760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E0F7DF-E49C-4374-89D1-851ED7DB989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21983" y="4673600"/>
            <a:ext cx="1808129" cy="23354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54A8E4-B5B2-459C-B9D2-A1D5C9552E8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816641" y="2393334"/>
            <a:ext cx="1954795" cy="33950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A2A26D-9282-49CA-8928-6835F3C622B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364" y="963840"/>
            <a:ext cx="3776929" cy="24651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A8476E-0703-4C8D-80FE-38C01012BB0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73" y="2260862"/>
            <a:ext cx="2124689" cy="27735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B471BC-65A0-4DCA-86AB-6AAE60E4B63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926" y="61341"/>
            <a:ext cx="2715342" cy="17106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8A1ED2-E424-4589-83B8-33EA65C08097}"/>
              </a:ext>
            </a:extLst>
          </p:cNvPr>
          <p:cNvSpPr/>
          <p:nvPr/>
        </p:nvSpPr>
        <p:spPr>
          <a:xfrm rot="21043491">
            <a:off x="1922774" y="3612573"/>
            <a:ext cx="3395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SEAL WEEK</a:t>
            </a:r>
          </a:p>
        </p:txBody>
      </p:sp>
    </p:spTree>
    <p:extLst>
      <p:ext uri="{BB962C8B-B14F-4D97-AF65-F5344CB8AC3E}">
        <p14:creationId xmlns:p14="http://schemas.microsoft.com/office/powerpoint/2010/main" val="67707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8599D4-66A4-45CC-9842-454BEBE69F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4544">
            <a:off x="539331" y="655668"/>
            <a:ext cx="3079490" cy="27904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FB0934-1A74-4544-875F-62EF1C22A4B4}"/>
              </a:ext>
            </a:extLst>
          </p:cNvPr>
          <p:cNvSpPr/>
          <p:nvPr/>
        </p:nvSpPr>
        <p:spPr>
          <a:xfrm>
            <a:off x="1618435" y="2967335"/>
            <a:ext cx="8955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Landaviddy’s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Get Epic readers!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1DC209-BEC6-4CD9-AEE3-9254FE34E8A3}"/>
              </a:ext>
            </a:extLst>
          </p:cNvPr>
          <p:cNvSpPr/>
          <p:nvPr/>
        </p:nvSpPr>
        <p:spPr>
          <a:xfrm>
            <a:off x="1461090" y="181246"/>
            <a:ext cx="2581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glow rad="127000">
                    <a:schemeClr val="tx1"/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24/4/20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86E18-F9B5-4B07-914C-273A5E6775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5133" y="249514"/>
            <a:ext cx="3150657" cy="27740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B66FA4-AC17-4623-B975-4798E975443D}"/>
              </a:ext>
            </a:extLst>
          </p:cNvPr>
          <p:cNvSpPr/>
          <p:nvPr/>
        </p:nvSpPr>
        <p:spPr>
          <a:xfrm rot="984821">
            <a:off x="9576957" y="105600"/>
            <a:ext cx="2536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12</a:t>
            </a:r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/5/20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7E23B7-AB8C-41F9-B04A-08C788B577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029" y="3890665"/>
            <a:ext cx="3453941" cy="27740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1E8374-26F9-440E-B0CF-CDA6CFC84AFC}"/>
              </a:ext>
            </a:extLst>
          </p:cNvPr>
          <p:cNvSpPr/>
          <p:nvPr/>
        </p:nvSpPr>
        <p:spPr>
          <a:xfrm>
            <a:off x="4827863" y="5862935"/>
            <a:ext cx="2536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19/5/20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D9FFE7-B6BB-43C3-8D10-5CDF1B0B2E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71" y="4682067"/>
            <a:ext cx="3474002" cy="18689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636BBCB-0AA0-4AEC-B1A6-9EA98BD655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7249" y="109835"/>
            <a:ext cx="2857500" cy="285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D17FE7-C51E-4AA3-8703-D0C715B389D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0258" y="3958726"/>
            <a:ext cx="3099821" cy="26703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4888471-E12E-46A9-A820-7EAFEB1B193D}"/>
              </a:ext>
            </a:extLst>
          </p:cNvPr>
          <p:cNvSpPr/>
          <p:nvPr/>
        </p:nvSpPr>
        <p:spPr>
          <a:xfrm rot="1238170">
            <a:off x="9704088" y="3764288"/>
            <a:ext cx="2536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16/6/20</a:t>
            </a:r>
          </a:p>
        </p:txBody>
      </p:sp>
    </p:spTree>
    <p:extLst>
      <p:ext uri="{BB962C8B-B14F-4D97-AF65-F5344CB8AC3E}">
        <p14:creationId xmlns:p14="http://schemas.microsoft.com/office/powerpoint/2010/main" val="33580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461F687-6D59-41C4-A9E1-6A04900399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10991">
            <a:off x="6703181" y="3403511"/>
            <a:ext cx="2328537" cy="3039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62B669-7DD3-453C-A9E1-E42F7BB447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9532">
            <a:off x="7676633" y="179233"/>
            <a:ext cx="1982941" cy="2638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83E814-C662-4A3B-9C9B-4B69DCE493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331" y="3429000"/>
            <a:ext cx="2438400" cy="325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F7E419-2596-47EA-893D-4A2EDA9EFC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415" y="3867807"/>
            <a:ext cx="2160394" cy="2880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11F8CF-00EC-49FA-BAC5-E26A11667B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0893">
            <a:off x="382481" y="4933235"/>
            <a:ext cx="1395431" cy="1860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B8F219-37B4-45AF-B7C9-AEDDBEE942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5190" y="84101"/>
            <a:ext cx="2206777" cy="3133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4C1CE5-CAE3-45C9-9CC9-448D24B41F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956" y="1728321"/>
            <a:ext cx="1978819" cy="26384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8A9371-A409-4173-BE37-427AF1E34BC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9263">
            <a:off x="160313" y="162291"/>
            <a:ext cx="2869223" cy="2095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DFC4B5-0066-483E-A7A7-BDE8EDB78EBC}"/>
              </a:ext>
            </a:extLst>
          </p:cNvPr>
          <p:cNvSpPr/>
          <p:nvPr/>
        </p:nvSpPr>
        <p:spPr>
          <a:xfrm>
            <a:off x="2507341" y="0"/>
            <a:ext cx="6827489" cy="40626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ENGLISH 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WRITING </a:t>
            </a:r>
          </a:p>
          <a:p>
            <a:pPr algn="ctr"/>
            <a:r>
              <a:rPr lang="en-US" sz="5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What’s All </a:t>
            </a:r>
            <a:r>
              <a:rPr lang="en-US" sz="5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</a:t>
            </a:r>
            <a:r>
              <a:rPr lang="en-US" sz="5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he Commotion </a:t>
            </a:r>
            <a:r>
              <a:rPr lang="en-US" sz="5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</a:t>
            </a:r>
            <a:r>
              <a:rPr lang="en-US" sz="5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 </a:t>
            </a:r>
            <a:r>
              <a:rPr lang="en-US" sz="5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</a:t>
            </a:r>
            <a:r>
              <a:rPr lang="en-US" sz="5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ur Oceans?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08DC3889-B53B-407D-8365-0058A1E02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17065"/>
            <a:ext cx="2160394" cy="288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7102AE-3CB3-4256-B188-0B42127C10F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994838" y="3647378"/>
            <a:ext cx="3436460" cy="274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71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1DC150-E19E-406E-86E0-DE03E248AE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92574" y="3450892"/>
            <a:ext cx="2865856" cy="38211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B2C6DE-060C-439D-B1DC-64D35DF893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61" y="145157"/>
            <a:ext cx="5886812" cy="23687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9AC1F7-F021-4473-94D6-2A1405DB1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224" y="63609"/>
            <a:ext cx="4211815" cy="3668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BE9011-06B0-4421-BA3E-13D2E0F5FF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57" y="2760919"/>
            <a:ext cx="5125795" cy="38443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54774B-7326-40F0-94B8-113B28F7C79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51" y="2391846"/>
            <a:ext cx="2845682" cy="40012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9A784A-5EE3-4BE9-882B-DBB94CA62431}"/>
              </a:ext>
            </a:extLst>
          </p:cNvPr>
          <p:cNvSpPr/>
          <p:nvPr/>
        </p:nvSpPr>
        <p:spPr>
          <a:xfrm rot="20229415">
            <a:off x="3130709" y="2590377"/>
            <a:ext cx="4713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SEA CREATURES</a:t>
            </a:r>
          </a:p>
        </p:txBody>
      </p:sp>
    </p:spTree>
    <p:extLst>
      <p:ext uri="{BB962C8B-B14F-4D97-AF65-F5344CB8AC3E}">
        <p14:creationId xmlns:p14="http://schemas.microsoft.com/office/powerpoint/2010/main" val="42027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E34B10-D93F-4E0B-8CCB-F84B41227E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52" y="2444372"/>
            <a:ext cx="3222488" cy="4296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25C238-B52B-429F-AC54-40F3260CAF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422" y="4371802"/>
            <a:ext cx="1750625" cy="2369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1E4291-59FD-45C8-BA98-A5A50D3E38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5554" y="2268763"/>
            <a:ext cx="2700762" cy="26702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7ECDB1-7C0B-48BF-BF2A-9CA2BB4530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650" y="352425"/>
            <a:ext cx="2800615" cy="27622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E400E2-939F-44C0-9FE4-E9A3D8CB347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1519">
            <a:off x="9254644" y="291232"/>
            <a:ext cx="2749314" cy="19497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567E91-7FC9-4D41-AD0D-C91354776F8B}"/>
              </a:ext>
            </a:extLst>
          </p:cNvPr>
          <p:cNvSpPr/>
          <p:nvPr/>
        </p:nvSpPr>
        <p:spPr>
          <a:xfrm rot="20590979">
            <a:off x="3338122" y="3114675"/>
            <a:ext cx="5134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ART AND 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BCA791-B94D-4D7C-8436-AE439D5278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447" y="4893073"/>
            <a:ext cx="4467142" cy="1824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0E2FE0-6CEF-4FA5-93F6-F60BE597624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427" y="4793410"/>
            <a:ext cx="1632621" cy="19326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B5AC2E-63E1-49B3-A0D5-BCF2AD7B594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2132">
            <a:off x="6492889" y="3567678"/>
            <a:ext cx="2042617" cy="1445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A4AD5D-34FC-4C96-AD4A-A5AC077E37B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472" y="263565"/>
            <a:ext cx="2121528" cy="28278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8CFA15-2F70-4CD6-BC4B-38C166D9731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398761">
            <a:off x="727310" y="50231"/>
            <a:ext cx="2654805" cy="3532381"/>
          </a:xfrm>
          <a:prstGeom prst="rect">
            <a:avLst/>
          </a:prstGeom>
        </p:spPr>
      </p:pic>
      <p:sp>
        <p:nvSpPr>
          <p:cNvPr id="14" name="Smiley Face 13">
            <a:extLst>
              <a:ext uri="{FF2B5EF4-FFF2-40B4-BE49-F238E27FC236}">
                <a16:creationId xmlns:a16="http://schemas.microsoft.com/office/drawing/2014/main" id="{6B707D52-7AB2-4308-A48B-DBBC5B68F070}"/>
              </a:ext>
            </a:extLst>
          </p:cNvPr>
          <p:cNvSpPr/>
          <p:nvPr/>
        </p:nvSpPr>
        <p:spPr>
          <a:xfrm>
            <a:off x="1603537" y="3114675"/>
            <a:ext cx="1056007" cy="113598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478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6F9709-04F1-4BF2-9491-619D7590E3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19096">
            <a:off x="1004776" y="3482766"/>
            <a:ext cx="2422936" cy="32616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F268DD-BEB2-4BC5-AF54-79D5527723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7779">
            <a:off x="6151560" y="242860"/>
            <a:ext cx="2444708" cy="32616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5293DE-CB1D-41F7-9202-7892A46D0E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045005">
            <a:off x="4144094" y="3020657"/>
            <a:ext cx="2978165" cy="3970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C9DCA1-B43C-4FF8-BC54-5AC01C54C2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68" y="92119"/>
            <a:ext cx="2766989" cy="356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2553B0-9AF2-4ECF-A8EE-F12E0C26488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454" y="92119"/>
            <a:ext cx="2757412" cy="4420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ADDDAD-2F1A-431A-9261-95A457115EF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600579" y="4079041"/>
            <a:ext cx="3100433" cy="24574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22B4B2-CEB6-40D5-9915-7932FFAC2C5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94557" y="715894"/>
            <a:ext cx="2762688" cy="206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11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FAE97A-83F9-4AA7-96E1-6930B24613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44" y="3306708"/>
            <a:ext cx="2405313" cy="33750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140028-DD32-4B73-B287-2116176FE7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845" y="176213"/>
            <a:ext cx="3496232" cy="31146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20F61B-1667-4875-B854-D633531674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1158" y="331431"/>
            <a:ext cx="3389670" cy="25117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224EC8-AE22-42FB-807B-A2CCFB6E25E7}"/>
              </a:ext>
            </a:extLst>
          </p:cNvPr>
          <p:cNvSpPr/>
          <p:nvPr/>
        </p:nvSpPr>
        <p:spPr>
          <a:xfrm rot="20148242">
            <a:off x="2773614" y="4803343"/>
            <a:ext cx="404578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>
                  <a:solidFill>
                    <a:schemeClr val="accent1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Mixed Media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452355-8CAA-4875-A95F-56E6642410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910" y="71170"/>
            <a:ext cx="4391623" cy="3293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A76689-9204-485E-B7AE-533B735701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863" y="3429000"/>
            <a:ext cx="5040784" cy="33889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F360F2D-3AFB-40A1-AF38-553D026ECFCA}"/>
              </a:ext>
            </a:extLst>
          </p:cNvPr>
          <p:cNvSpPr/>
          <p:nvPr/>
        </p:nvSpPr>
        <p:spPr>
          <a:xfrm>
            <a:off x="601377" y="5850790"/>
            <a:ext cx="15182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Mr</a:t>
            </a:r>
            <a:r>
              <a: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</a:t>
            </a:r>
            <a:r>
              <a:rPr lang="en-US" sz="2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ocktopus</a:t>
            </a:r>
            <a:endParaRPr 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4217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92</Words>
  <Application>Microsoft Office PowerPoint</Application>
  <PresentationFormat>Widescreen</PresentationFormat>
  <Paragraphs>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Randle</dc:creator>
  <cp:lastModifiedBy>Emily Randle</cp:lastModifiedBy>
  <cp:revision>79</cp:revision>
  <dcterms:created xsi:type="dcterms:W3CDTF">2020-04-24T13:07:37Z</dcterms:created>
  <dcterms:modified xsi:type="dcterms:W3CDTF">2020-10-03T14:44:55Z</dcterms:modified>
</cp:coreProperties>
</file>