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92" r:id="rId9"/>
    <p:sldId id="259" r:id="rId10"/>
    <p:sldId id="257" r:id="rId11"/>
    <p:sldId id="293" r:id="rId12"/>
    <p:sldId id="294" r:id="rId13"/>
    <p:sldId id="295" r:id="rId14"/>
    <p:sldId id="296" r:id="rId15"/>
    <p:sldId id="260" r:id="rId16"/>
    <p:sldId id="297" r:id="rId17"/>
    <p:sldId id="298" r:id="rId18"/>
    <p:sldId id="263" r:id="rId19"/>
    <p:sldId id="264" r:id="rId20"/>
    <p:sldId id="266" r:id="rId21"/>
    <p:sldId id="267" r:id="rId22"/>
    <p:sldId id="268" r:id="rId23"/>
    <p:sldId id="270" r:id="rId24"/>
    <p:sldId id="271" r:id="rId25"/>
    <p:sldId id="272" r:id="rId26"/>
    <p:sldId id="273" r:id="rId27"/>
    <p:sldId id="265" r:id="rId28"/>
    <p:sldId id="269" r:id="rId29"/>
    <p:sldId id="281" r:id="rId30"/>
    <p:sldId id="286" r:id="rId31"/>
    <p:sldId id="284" r:id="rId32"/>
    <p:sldId id="285" r:id="rId33"/>
    <p:sldId id="288" r:id="rId34"/>
    <p:sldId id="289" r:id="rId35"/>
    <p:sldId id="290" r:id="rId36"/>
    <p:sldId id="283" r:id="rId37"/>
    <p:sldId id="29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3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The following slides show just a small snapshot of Polperro Pupils’ learning from this half term</a:t>
            </a:r>
            <a:endParaRPr lang="en-GB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6973"/>
            <a:ext cx="972589" cy="9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ound, person, child&#10;&#10;Description automatically generated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634" y="734386"/>
            <a:ext cx="3840956" cy="51212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269974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Light?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9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picture containing person, indoor, hand&#10;&#10;Description automatically generated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233" y="868680"/>
            <a:ext cx="3840956" cy="51212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269974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Light?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9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269974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Light?</a:t>
            </a:r>
            <a:endParaRPr lang="en-GB" dirty="0"/>
          </a:p>
        </p:txBody>
      </p:sp>
      <p:pic>
        <p:nvPicPr>
          <p:cNvPr id="5" name="Picture 4" descr="Diagram&#10;&#10;Description automatically generated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028" y="503817"/>
            <a:ext cx="4103428" cy="578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4195330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Light?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Character Descriptions</a:t>
            </a:r>
            <a:endParaRPr lang="en-GB" dirty="0"/>
          </a:p>
        </p:txBody>
      </p:sp>
      <p:pic>
        <p:nvPicPr>
          <p:cNvPr id="4" name="Picture 3" descr="Text&#10;&#10;Description automatically generated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317" y="1143000"/>
            <a:ext cx="5731510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4195330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Light?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Terrific 2A sentences</a:t>
            </a:r>
            <a:endParaRPr lang="en-GB" dirty="0"/>
          </a:p>
        </p:txBody>
      </p:sp>
      <p:pic>
        <p:nvPicPr>
          <p:cNvPr id="5" name="Picture 4" descr="Text, letter&#10;&#10;Description automatically generated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464" y="410251"/>
            <a:ext cx="4805391" cy="614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1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</a:t>
            </a:r>
            <a:r>
              <a:rPr lang="en-US" dirty="0" smtClean="0"/>
              <a:t>Class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is Light?</a:t>
            </a:r>
            <a:endParaRPr lang="en-GB" dirty="0"/>
          </a:p>
        </p:txBody>
      </p:sp>
      <p:pic>
        <p:nvPicPr>
          <p:cNvPr id="4" name="Content Placeholder 3" descr="A picture containing text, blackboard&#10;&#10;Description automatically generated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697" y="863790"/>
            <a:ext cx="3840956" cy="5121275"/>
          </a:xfrm>
          <a:prstGeom prst="rect">
            <a:avLst/>
          </a:prstGeom>
        </p:spPr>
      </p:pic>
      <p:pic>
        <p:nvPicPr>
          <p:cNvPr id="5" name="Picture 4" descr="A picture containing text, blackboard&#10;&#10;Description automatically generated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228" y="863790"/>
            <a:ext cx="3567717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269974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Division problem solving</a:t>
            </a:r>
            <a:endParaRPr lang="en-GB" dirty="0"/>
          </a:p>
        </p:txBody>
      </p:sp>
      <p:pic>
        <p:nvPicPr>
          <p:cNvPr id="4" name="Picture 3" descr="Diagram, letter&#10;&#10;Description automatically generated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925" y="522289"/>
            <a:ext cx="4011803" cy="57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269974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Screen free day pebble painting</a:t>
            </a:r>
            <a:endParaRPr lang="en-GB" dirty="0"/>
          </a:p>
        </p:txBody>
      </p:sp>
      <p:pic>
        <p:nvPicPr>
          <p:cNvPr id="5" name="Picture 4" descr="A picture containing indoor&#10;&#10;Description automatically generated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981" y="1233805"/>
            <a:ext cx="5731510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is Infinity and Where is Beyond?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078" y="679188"/>
            <a:ext cx="3706559" cy="5248225"/>
          </a:xfrm>
        </p:spPr>
      </p:pic>
    </p:spTree>
    <p:extLst>
      <p:ext uri="{BB962C8B-B14F-4D97-AF65-F5344CB8AC3E}">
        <p14:creationId xmlns:p14="http://schemas.microsoft.com/office/powerpoint/2010/main" val="14811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is Infinity and Where is Beyond?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028" y="863600"/>
            <a:ext cx="5642619" cy="5121275"/>
          </a:xfrm>
        </p:spPr>
      </p:pic>
    </p:spTree>
    <p:extLst>
      <p:ext uri="{BB962C8B-B14F-4D97-AF65-F5344CB8AC3E}">
        <p14:creationId xmlns:p14="http://schemas.microsoft.com/office/powerpoint/2010/main" val="389818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Penhallow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Do all Superheroes </a:t>
            </a:r>
            <a:r>
              <a:rPr lang="en-US" dirty="0"/>
              <a:t>W</a:t>
            </a:r>
            <a:r>
              <a:rPr lang="en-US" dirty="0" smtClean="0"/>
              <a:t>ear </a:t>
            </a:r>
            <a:r>
              <a:rPr lang="en-US" dirty="0"/>
              <a:t>C</a:t>
            </a:r>
            <a:r>
              <a:rPr lang="en-US" dirty="0" smtClean="0"/>
              <a:t>apes?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860" y="863600"/>
            <a:ext cx="3840956" cy="5121275"/>
          </a:xfrm>
        </p:spPr>
      </p:pic>
    </p:spTree>
    <p:extLst>
      <p:ext uri="{BB962C8B-B14F-4D97-AF65-F5344CB8AC3E}">
        <p14:creationId xmlns:p14="http://schemas.microsoft.com/office/powerpoint/2010/main" val="2731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is Infinity and Where is Beyond?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253" y="863600"/>
            <a:ext cx="6814170" cy="5121275"/>
          </a:xfrm>
        </p:spPr>
      </p:pic>
    </p:spTree>
    <p:extLst>
      <p:ext uri="{BB962C8B-B14F-4D97-AF65-F5344CB8AC3E}">
        <p14:creationId xmlns:p14="http://schemas.microsoft.com/office/powerpoint/2010/main" val="14145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is Infinity and Where is Beyond?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4696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is Infinity and Where is Beyond?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7177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is Infinity and Where is Beyond?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6577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 is Infinity and Where is Beyond?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860" y="863600"/>
            <a:ext cx="3840956" cy="5121275"/>
          </a:xfrm>
        </p:spPr>
      </p:pic>
    </p:spTree>
    <p:extLst>
      <p:ext uri="{BB962C8B-B14F-4D97-AF65-F5344CB8AC3E}">
        <p14:creationId xmlns:p14="http://schemas.microsoft.com/office/powerpoint/2010/main" val="26193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Mastering the grid method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75638" y="1040595"/>
            <a:ext cx="6356886" cy="4767665"/>
          </a:xfrm>
        </p:spPr>
      </p:pic>
    </p:spTree>
    <p:extLst>
      <p:ext uri="{BB962C8B-B14F-4D97-AF65-F5344CB8AC3E}">
        <p14:creationId xmlns:p14="http://schemas.microsoft.com/office/powerpoint/2010/main" val="25687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My Space Log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90508" y="1405874"/>
            <a:ext cx="5577031" cy="4182773"/>
          </a:xfrm>
        </p:spPr>
      </p:pic>
    </p:spTree>
    <p:extLst>
      <p:ext uri="{BB962C8B-B14F-4D97-AF65-F5344CB8AC3E}">
        <p14:creationId xmlns:p14="http://schemas.microsoft.com/office/powerpoint/2010/main" val="42669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Talland</a:t>
            </a:r>
            <a:r>
              <a:rPr lang="en-US" dirty="0"/>
              <a:t> 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Screen Free Day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383" y="863600"/>
            <a:ext cx="3927910" cy="5121275"/>
          </a:xfrm>
        </p:spPr>
      </p:pic>
    </p:spTree>
    <p:extLst>
      <p:ext uri="{BB962C8B-B14F-4D97-AF65-F5344CB8AC3E}">
        <p14:creationId xmlns:p14="http://schemas.microsoft.com/office/powerpoint/2010/main" val="23204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What’s the Final Frontier?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38" y="901755"/>
            <a:ext cx="7315200" cy="5044965"/>
          </a:xfrm>
        </p:spPr>
      </p:pic>
    </p:spTree>
    <p:extLst>
      <p:ext uri="{BB962C8B-B14F-4D97-AF65-F5344CB8AC3E}">
        <p14:creationId xmlns:p14="http://schemas.microsoft.com/office/powerpoint/2010/main" val="26874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What’s the Final Frontier?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638" y="1123838"/>
            <a:ext cx="7366785" cy="4601182"/>
          </a:xfrm>
        </p:spPr>
      </p:pic>
    </p:spTree>
    <p:extLst>
      <p:ext uri="{BB962C8B-B14F-4D97-AF65-F5344CB8AC3E}">
        <p14:creationId xmlns:p14="http://schemas.microsoft.com/office/powerpoint/2010/main" val="33144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Penhallow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Do all Superheroes Wear Capes?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860" y="863600"/>
            <a:ext cx="3840956" cy="5121275"/>
          </a:xfrm>
        </p:spPr>
      </p:pic>
    </p:spTree>
    <p:extLst>
      <p:ext uri="{BB962C8B-B14F-4D97-AF65-F5344CB8AC3E}">
        <p14:creationId xmlns:p14="http://schemas.microsoft.com/office/powerpoint/2010/main" val="35075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What’s the Final Frontier?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369" y="747489"/>
            <a:ext cx="7134382" cy="5353878"/>
          </a:xfrm>
        </p:spPr>
      </p:pic>
    </p:spTree>
    <p:extLst>
      <p:ext uri="{BB962C8B-B14F-4D97-AF65-F5344CB8AC3E}">
        <p14:creationId xmlns:p14="http://schemas.microsoft.com/office/powerpoint/2010/main" val="6547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Space Station Diary Entries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62419" y="1013525"/>
            <a:ext cx="6429076" cy="4821807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547" y="580951"/>
            <a:ext cx="4235679" cy="56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Newspaper Report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843" y="234048"/>
            <a:ext cx="4754548" cy="633939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Conquering Fractions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36643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Meteor Science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38" y="1186500"/>
            <a:ext cx="7315200" cy="4475474"/>
          </a:xfrm>
        </p:spPr>
      </p:pic>
    </p:spTree>
    <p:extLst>
      <p:ext uri="{BB962C8B-B14F-4D97-AF65-F5344CB8AC3E}">
        <p14:creationId xmlns:p14="http://schemas.microsoft.com/office/powerpoint/2010/main" val="4064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Learning to Code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(Thank you Mr </a:t>
            </a:r>
            <a:r>
              <a:rPr lang="en-US" dirty="0" err="1" smtClean="0"/>
              <a:t>Dourass</a:t>
            </a:r>
            <a:r>
              <a:rPr lang="en-US" dirty="0" smtClean="0"/>
              <a:t>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15163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Chaipel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Learning braille on our screen-free </a:t>
            </a:r>
            <a:r>
              <a:rPr lang="en-US" dirty="0"/>
              <a:t>d</a:t>
            </a:r>
            <a:r>
              <a:rPr lang="en-US" dirty="0" smtClean="0"/>
              <a:t>ay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164447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 done everyone!</a:t>
            </a:r>
            <a:br>
              <a:rPr lang="en-US" dirty="0" smtClean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562" y="980062"/>
            <a:ext cx="5098472" cy="4902378"/>
          </a:xfrm>
        </p:spPr>
      </p:pic>
    </p:spTree>
    <p:extLst>
      <p:ext uri="{BB962C8B-B14F-4D97-AF65-F5344CB8AC3E}">
        <p14:creationId xmlns:p14="http://schemas.microsoft.com/office/powerpoint/2010/main" val="28423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Penhallow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Do all Superheroes Wear Capes?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860" y="863600"/>
            <a:ext cx="3840956" cy="5121275"/>
          </a:xfrm>
        </p:spPr>
      </p:pic>
    </p:spTree>
    <p:extLst>
      <p:ext uri="{BB962C8B-B14F-4D97-AF65-F5344CB8AC3E}">
        <p14:creationId xmlns:p14="http://schemas.microsoft.com/office/powerpoint/2010/main" val="7055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Penhallow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Do all Superheroes Wear Capes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860" y="863600"/>
            <a:ext cx="3840956" cy="5121275"/>
          </a:xfrm>
        </p:spPr>
      </p:pic>
    </p:spTree>
    <p:extLst>
      <p:ext uri="{BB962C8B-B14F-4D97-AF65-F5344CB8AC3E}">
        <p14:creationId xmlns:p14="http://schemas.microsoft.com/office/powerpoint/2010/main" val="12798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Penhallow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Do all Superheroes Wear Capes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65700" y="1503759"/>
            <a:ext cx="5121275" cy="3840956"/>
          </a:xfrm>
        </p:spPr>
      </p:pic>
    </p:spTree>
    <p:extLst>
      <p:ext uri="{BB962C8B-B14F-4D97-AF65-F5344CB8AC3E}">
        <p14:creationId xmlns:p14="http://schemas.microsoft.com/office/powerpoint/2010/main" val="4226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Penhallow</a:t>
            </a:r>
            <a:r>
              <a:rPr lang="en-US" dirty="0" smtClean="0"/>
              <a:t> </a:t>
            </a:r>
            <a:r>
              <a:rPr lang="en-US" dirty="0"/>
              <a:t>Class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Do all Superheroes Wear Capes?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40534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198091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Light?</a:t>
            </a:r>
            <a:br>
              <a:rPr lang="en-US" dirty="0" smtClean="0"/>
            </a:br>
            <a:endParaRPr lang="en-GB" dirty="0"/>
          </a:p>
        </p:txBody>
      </p:sp>
      <p:pic>
        <p:nvPicPr>
          <p:cNvPr id="6" name="Content Placeholder 5" descr="Letter&#10;&#10;Description automatically generated with low confidence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28" y="618836"/>
            <a:ext cx="4664364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4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567" y="868363"/>
            <a:ext cx="6828366" cy="51212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3004930"/>
          </a:xfrm>
        </p:spPr>
        <p:txBody>
          <a:bodyPr/>
          <a:lstStyle/>
          <a:p>
            <a:r>
              <a:rPr lang="en-US" dirty="0" err="1" smtClean="0"/>
              <a:t>Landaviddy</a:t>
            </a:r>
            <a:r>
              <a:rPr lang="en-US" dirty="0" smtClean="0"/>
              <a:t> Class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Light?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8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91</Words>
  <Application>Microsoft Office PowerPoint</Application>
  <PresentationFormat>Widescreen</PresentationFormat>
  <Paragraphs>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Corbel</vt:lpstr>
      <vt:lpstr>Wingdings 2</vt:lpstr>
      <vt:lpstr>Frame</vt:lpstr>
      <vt:lpstr>The following slides show just a small snapshot of Polperro Pupils’ learning from this half term</vt:lpstr>
      <vt:lpstr>Penhallow Class  Do all Superheroes Wear Capes?</vt:lpstr>
      <vt:lpstr>Penhallow Class  Do all Superheroes Wear Capes?</vt:lpstr>
      <vt:lpstr>Penhallow Class  Do all Superheroes Wear Capes?</vt:lpstr>
      <vt:lpstr>Penhallow Class  Do all Superheroes Wear Capes?</vt:lpstr>
      <vt:lpstr>Penhallow Class  Do all Superheroes Wear Capes?</vt:lpstr>
      <vt:lpstr>Penhallow Class  Do all Superheroes Wear Capes?</vt:lpstr>
      <vt:lpstr>Landaviddy Class  What is Light? </vt:lpstr>
      <vt:lpstr>Landaviddy Class  What is Light?</vt:lpstr>
      <vt:lpstr>Landaviddy Class  What is Light?</vt:lpstr>
      <vt:lpstr>Landaviddy Class  What is Light?</vt:lpstr>
      <vt:lpstr>Landaviddy Class  What is Light?</vt:lpstr>
      <vt:lpstr>Landaviddy Class  What is Light?  Character Descriptions</vt:lpstr>
      <vt:lpstr>Landaviddy Class  What is Light?  Terrific 2A sentences</vt:lpstr>
      <vt:lpstr>Landaviddy Class  What is Light?</vt:lpstr>
      <vt:lpstr>Landaviddy Class  Division problem solving</vt:lpstr>
      <vt:lpstr>Landaviddy Class  Screen free day pebble painting</vt:lpstr>
      <vt:lpstr>Talland Class  What is Infinity and Where is Beyond?</vt:lpstr>
      <vt:lpstr>Talland Class  What is Infinity and Where is Beyond?</vt:lpstr>
      <vt:lpstr>Talland Class  What is Infinity and Where is Beyond?</vt:lpstr>
      <vt:lpstr>Talland Class  What is Infinity and Where is Beyond?</vt:lpstr>
      <vt:lpstr>Talland Class  What is Infinity and Where is Beyond?</vt:lpstr>
      <vt:lpstr>Talland Class  What is Infinity and Where is Beyond?</vt:lpstr>
      <vt:lpstr>Talland Class  What is Infinity and Where is Beyond?</vt:lpstr>
      <vt:lpstr>Talland Class  Mastering the grid method</vt:lpstr>
      <vt:lpstr>Talland Class  My Space Log</vt:lpstr>
      <vt:lpstr>Talland Class  Screen Free Day</vt:lpstr>
      <vt:lpstr>Chaipel Class  What’s the Final Frontier?</vt:lpstr>
      <vt:lpstr>Chaipel Class  What’s the Final Frontier?</vt:lpstr>
      <vt:lpstr>Chaipel Class  What’s the Final Frontier?</vt:lpstr>
      <vt:lpstr>Chaipel Class  Space Station Diary Entries</vt:lpstr>
      <vt:lpstr>Chaipel Class  Newspaper Report</vt:lpstr>
      <vt:lpstr>Chaipel Class  Conquering Fractions</vt:lpstr>
      <vt:lpstr>Chaipel Class  Meteor Science</vt:lpstr>
      <vt:lpstr>Chaipel Class  Learning to Code  (Thank you Mr Dourass)</vt:lpstr>
      <vt:lpstr>Chaipel Class  Learning braille on our screen-free day</vt:lpstr>
      <vt:lpstr>Well done everyone!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Term 2021</dc:title>
  <dc:creator>A Hillman</dc:creator>
  <cp:lastModifiedBy>A Hillman</cp:lastModifiedBy>
  <cp:revision>24</cp:revision>
  <dcterms:created xsi:type="dcterms:W3CDTF">2021-02-10T11:26:09Z</dcterms:created>
  <dcterms:modified xsi:type="dcterms:W3CDTF">2021-02-12T08:40:29Z</dcterms:modified>
</cp:coreProperties>
</file>